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8" r:id="rId3"/>
    <p:sldId id="257" r:id="rId4"/>
    <p:sldId id="259" r:id="rId5"/>
    <p:sldId id="287" r:id="rId6"/>
    <p:sldId id="260" r:id="rId7"/>
    <p:sldId id="261" r:id="rId8"/>
    <p:sldId id="262" r:id="rId9"/>
    <p:sldId id="276" r:id="rId10"/>
    <p:sldId id="263" r:id="rId11"/>
    <p:sldId id="264" r:id="rId12"/>
    <p:sldId id="266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8" r:id="rId22"/>
    <p:sldId id="280" r:id="rId23"/>
    <p:sldId id="281" r:id="rId24"/>
    <p:sldId id="283" r:id="rId25"/>
    <p:sldId id="284" r:id="rId26"/>
    <p:sldId id="285" r:id="rId27"/>
    <p:sldId id="286" r:id="rId28"/>
    <p:sldId id="289" r:id="rId29"/>
  </p:sldIdLst>
  <p:sldSz cx="12192000" cy="6858000"/>
  <p:notesSz cx="6858000" cy="12192000"/>
  <p:embeddedFontLst>
    <p:embeddedFont>
      <p:font typeface="Brygada 1918" panose="020B0604020202020204" charset="0"/>
      <p:regular r:id="rId31"/>
    </p:embeddedFont>
    <p:embeddedFont>
      <p:font typeface="Brygada 1918 SemiBold" panose="020B0604020202020204" charset="0"/>
      <p:regular r:id="rId3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05E60E1-2A6C-40CE-A6F9-4AB36844A7D2}">
          <p14:sldIdLst>
            <p14:sldId id="256"/>
            <p14:sldId id="288"/>
            <p14:sldId id="257"/>
            <p14:sldId id="259"/>
            <p14:sldId id="287"/>
            <p14:sldId id="260"/>
            <p14:sldId id="261"/>
            <p14:sldId id="262"/>
            <p14:sldId id="276"/>
            <p14:sldId id="263"/>
            <p14:sldId id="264"/>
            <p14:sldId id="266"/>
            <p14:sldId id="267"/>
          </p14:sldIdLst>
        </p14:section>
        <p14:section name="Sezione senza titolo" id="{A30B3BFB-33F6-4251-A544-9517327925D3}">
          <p14:sldIdLst>
            <p14:sldId id="269"/>
            <p14:sldId id="270"/>
            <p14:sldId id="272"/>
            <p14:sldId id="273"/>
            <p14:sldId id="274"/>
            <p14:sldId id="275"/>
            <p14:sldId id="277"/>
            <p14:sldId id="278"/>
            <p14:sldId id="280"/>
            <p14:sldId id="281"/>
            <p14:sldId id="283"/>
            <p14:sldId id="284"/>
            <p14:sldId id="285"/>
            <p14:sldId id="286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18D6A-FE22-4B27-BA0B-DD287BE0245B}" v="96" dt="2026-07-06T18:20:04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1" d="100"/>
          <a:sy n="121" d="100"/>
        </p:scale>
        <p:origin x="48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ante Amalia" userId="ab26da38-9c26-43ca-865f-f95b5258388f" providerId="ADAL" clId="{6CEA1377-BDC7-489B-B3C8-0FD88C5E5509}"/>
    <pc:docChg chg="undo custSel addSld delSld modSld sldOrd addSection modSection">
      <pc:chgData name="Mirante Amalia" userId="ab26da38-9c26-43ca-865f-f95b5258388f" providerId="ADAL" clId="{6CEA1377-BDC7-489B-B3C8-0FD88C5E5509}" dt="2026-07-06T18:21:34.902" v="1833" actId="122"/>
      <pc:docMkLst>
        <pc:docMk/>
      </pc:docMkLst>
      <pc:sldChg chg="addSp delSp modSp mod">
        <pc:chgData name="Mirante Amalia" userId="ab26da38-9c26-43ca-865f-f95b5258388f" providerId="ADAL" clId="{6CEA1377-BDC7-489B-B3C8-0FD88C5E5509}" dt="2026-07-06T18:07:49.664" v="1602" actId="1076"/>
        <pc:sldMkLst>
          <pc:docMk/>
          <pc:sldMk cId="0" sldId="256"/>
        </pc:sldMkLst>
        <pc:spChg chg="mod">
          <ac:chgData name="Mirante Amalia" userId="ab26da38-9c26-43ca-865f-f95b5258388f" providerId="ADAL" clId="{6CEA1377-BDC7-489B-B3C8-0FD88C5E5509}" dt="2026-07-06T18:06:48.393" v="1596" actId="255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Mirante Amalia" userId="ab26da38-9c26-43ca-865f-f95b5258388f" providerId="ADAL" clId="{6CEA1377-BDC7-489B-B3C8-0FD88C5E5509}" dt="2026-07-06T16:54:10.714" v="357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6:54:13.223" v="358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Mirante Amalia" userId="ab26da38-9c26-43ca-865f-f95b5258388f" providerId="ADAL" clId="{6CEA1377-BDC7-489B-B3C8-0FD88C5E5509}" dt="2026-07-06T16:54:41.017" v="387" actId="1076"/>
          <ac:spMkLst>
            <pc:docMk/>
            <pc:sldMk cId="0" sldId="256"/>
            <ac:spMk id="9" creationId="{7E02E928-6466-0E40-570C-910540D527D5}"/>
          </ac:spMkLst>
        </pc:spChg>
        <pc:picChg chg="add mod">
          <ac:chgData name="Mirante Amalia" userId="ab26da38-9c26-43ca-865f-f95b5258388f" providerId="ADAL" clId="{6CEA1377-BDC7-489B-B3C8-0FD88C5E5509}" dt="2026-07-06T18:07:49.664" v="1602" actId="1076"/>
          <ac:picMkLst>
            <pc:docMk/>
            <pc:sldMk cId="0" sldId="256"/>
            <ac:picMk id="11" creationId="{85286B6A-CA6A-5D65-1DC0-7543C890DFFF}"/>
          </ac:picMkLst>
        </pc:picChg>
      </pc:sldChg>
      <pc:sldChg chg="addSp modSp ord">
        <pc:chgData name="Mirante Amalia" userId="ab26da38-9c26-43ca-865f-f95b5258388f" providerId="ADAL" clId="{6CEA1377-BDC7-489B-B3C8-0FD88C5E5509}" dt="2026-07-06T18:14:36.726" v="1659"/>
        <pc:sldMkLst>
          <pc:docMk/>
          <pc:sldMk cId="0" sldId="257"/>
        </pc:sldMkLst>
        <pc:picChg chg="add mod">
          <ac:chgData name="Mirante Amalia" userId="ab26da38-9c26-43ca-865f-f95b5258388f" providerId="ADAL" clId="{6CEA1377-BDC7-489B-B3C8-0FD88C5E5509}" dt="2026-07-06T18:08:17.132" v="1603"/>
          <ac:picMkLst>
            <pc:docMk/>
            <pc:sldMk cId="0" sldId="257"/>
            <ac:picMk id="5" creationId="{5DDB2D9B-9154-09A8-68B5-795E7D24CEA9}"/>
          </ac:picMkLst>
        </pc:picChg>
      </pc:sldChg>
      <pc:sldChg chg="addSp modSp del">
        <pc:chgData name="Mirante Amalia" userId="ab26da38-9c26-43ca-865f-f95b5258388f" providerId="ADAL" clId="{6CEA1377-BDC7-489B-B3C8-0FD88C5E5509}" dt="2026-07-06T18:19:29.878" v="1781" actId="47"/>
        <pc:sldMkLst>
          <pc:docMk/>
          <pc:sldMk cId="0" sldId="258"/>
        </pc:sldMkLst>
        <pc:picChg chg="add mod">
          <ac:chgData name="Mirante Amalia" userId="ab26da38-9c26-43ca-865f-f95b5258388f" providerId="ADAL" clId="{6CEA1377-BDC7-489B-B3C8-0FD88C5E5509}" dt="2026-07-06T18:08:19.692" v="1604"/>
          <ac:picMkLst>
            <pc:docMk/>
            <pc:sldMk cId="0" sldId="258"/>
            <ac:picMk id="14" creationId="{B4BDEA18-343A-53BF-25F1-FF937DA52243}"/>
          </ac:picMkLst>
        </pc:picChg>
      </pc:sldChg>
      <pc:sldChg chg="addSp delSp modSp mod">
        <pc:chgData name="Mirante Amalia" userId="ab26da38-9c26-43ca-865f-f95b5258388f" providerId="ADAL" clId="{6CEA1377-BDC7-489B-B3C8-0FD88C5E5509}" dt="2026-07-06T18:08:22.460" v="1605"/>
        <pc:sldMkLst>
          <pc:docMk/>
          <pc:sldMk cId="0" sldId="259"/>
        </pc:sldMkLst>
        <pc:spChg chg="add del mod">
          <ac:chgData name="Mirante Amalia" userId="ab26da38-9c26-43ca-865f-f95b5258388f" providerId="ADAL" clId="{6CEA1377-BDC7-489B-B3C8-0FD88C5E5509}" dt="2026-07-06T16:56:43.134" v="432"/>
          <ac:spMkLst>
            <pc:docMk/>
            <pc:sldMk cId="0" sldId="259"/>
            <ac:spMk id="6" creationId="{0DDC1C6B-6ADA-03E2-93EF-56CC9FEB534C}"/>
          </ac:spMkLst>
        </pc:spChg>
        <pc:spChg chg="add mod">
          <ac:chgData name="Mirante Amalia" userId="ab26da38-9c26-43ca-865f-f95b5258388f" providerId="ADAL" clId="{6CEA1377-BDC7-489B-B3C8-0FD88C5E5509}" dt="2026-07-06T16:56:42.349" v="430" actId="208"/>
          <ac:spMkLst>
            <pc:docMk/>
            <pc:sldMk cId="0" sldId="259"/>
            <ac:spMk id="8" creationId="{88AF1AEC-3EB6-4ACC-A494-F352E82FDB8A}"/>
          </ac:spMkLst>
        </pc:spChg>
        <pc:spChg chg="add del mod">
          <ac:chgData name="Mirante Amalia" userId="ab26da38-9c26-43ca-865f-f95b5258388f" providerId="ADAL" clId="{6CEA1377-BDC7-489B-B3C8-0FD88C5E5509}" dt="2026-07-06T16:56:43.135" v="434"/>
          <ac:spMkLst>
            <pc:docMk/>
            <pc:sldMk cId="0" sldId="259"/>
            <ac:spMk id="9" creationId="{B4F19F2D-95C3-A820-3E6B-8B88F052069D}"/>
          </ac:spMkLst>
        </pc:spChg>
        <pc:picChg chg="add mod">
          <ac:chgData name="Mirante Amalia" userId="ab26da38-9c26-43ca-865f-f95b5258388f" providerId="ADAL" clId="{6CEA1377-BDC7-489B-B3C8-0FD88C5E5509}" dt="2026-07-06T18:08:22.460" v="1605"/>
          <ac:picMkLst>
            <pc:docMk/>
            <pc:sldMk cId="0" sldId="259"/>
            <ac:picMk id="10" creationId="{6BA2F9C5-789B-C17D-5F7E-D246D60E08C0}"/>
          </ac:picMkLst>
        </pc:picChg>
      </pc:sldChg>
      <pc:sldChg chg="addSp modSp">
        <pc:chgData name="Mirante Amalia" userId="ab26da38-9c26-43ca-865f-f95b5258388f" providerId="ADAL" clId="{6CEA1377-BDC7-489B-B3C8-0FD88C5E5509}" dt="2026-07-06T18:08:24.268" v="1606"/>
        <pc:sldMkLst>
          <pc:docMk/>
          <pc:sldMk cId="0" sldId="260"/>
        </pc:sldMkLst>
        <pc:picChg chg="add mod">
          <ac:chgData name="Mirante Amalia" userId="ab26da38-9c26-43ca-865f-f95b5258388f" providerId="ADAL" clId="{6CEA1377-BDC7-489B-B3C8-0FD88C5E5509}" dt="2026-07-06T18:08:24.268" v="1606"/>
          <ac:picMkLst>
            <pc:docMk/>
            <pc:sldMk cId="0" sldId="260"/>
            <ac:picMk id="9" creationId="{898FE418-30A3-3757-10EF-39AAAE2F3CDF}"/>
          </ac:picMkLst>
        </pc:picChg>
      </pc:sldChg>
      <pc:sldChg chg="addSp modSp">
        <pc:chgData name="Mirante Amalia" userId="ab26da38-9c26-43ca-865f-f95b5258388f" providerId="ADAL" clId="{6CEA1377-BDC7-489B-B3C8-0FD88C5E5509}" dt="2026-07-06T18:08:27.003" v="1607"/>
        <pc:sldMkLst>
          <pc:docMk/>
          <pc:sldMk cId="0" sldId="261"/>
        </pc:sldMkLst>
        <pc:picChg chg="add mod">
          <ac:chgData name="Mirante Amalia" userId="ab26da38-9c26-43ca-865f-f95b5258388f" providerId="ADAL" clId="{6CEA1377-BDC7-489B-B3C8-0FD88C5E5509}" dt="2026-07-06T18:08:27.003" v="1607"/>
          <ac:picMkLst>
            <pc:docMk/>
            <pc:sldMk cId="0" sldId="261"/>
            <ac:picMk id="10" creationId="{B6C47773-D19B-9D3F-7820-5529C0A171EE}"/>
          </ac:picMkLst>
        </pc:picChg>
      </pc:sldChg>
      <pc:sldChg chg="addSp modSp mod">
        <pc:chgData name="Mirante Amalia" userId="ab26da38-9c26-43ca-865f-f95b5258388f" providerId="ADAL" clId="{6CEA1377-BDC7-489B-B3C8-0FD88C5E5509}" dt="2026-07-06T18:08:28.574" v="1608"/>
        <pc:sldMkLst>
          <pc:docMk/>
          <pc:sldMk cId="0" sldId="262"/>
        </pc:sldMkLst>
        <pc:spChg chg="mod">
          <ac:chgData name="Mirante Amalia" userId="ab26da38-9c26-43ca-865f-f95b5258388f" providerId="ADAL" clId="{6CEA1377-BDC7-489B-B3C8-0FD88C5E5509}" dt="2026-07-06T16:57:09.205" v="439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6:58:33.687" v="492" actId="20577"/>
          <ac:spMkLst>
            <pc:docMk/>
            <pc:sldMk cId="0" sldId="262"/>
            <ac:spMk id="13" creationId="{00000000-0000-0000-0000-000000000000}"/>
          </ac:spMkLst>
        </pc:spChg>
        <pc:picChg chg="add mod">
          <ac:chgData name="Mirante Amalia" userId="ab26da38-9c26-43ca-865f-f95b5258388f" providerId="ADAL" clId="{6CEA1377-BDC7-489B-B3C8-0FD88C5E5509}" dt="2026-07-06T18:08:28.574" v="1608"/>
          <ac:picMkLst>
            <pc:docMk/>
            <pc:sldMk cId="0" sldId="262"/>
            <ac:picMk id="29" creationId="{8FA3BAD9-2FB1-3D83-2D98-3EF3A16201EB}"/>
          </ac:picMkLst>
        </pc:picChg>
      </pc:sldChg>
      <pc:sldChg chg="addSp modSp">
        <pc:chgData name="Mirante Amalia" userId="ab26da38-9c26-43ca-865f-f95b5258388f" providerId="ADAL" clId="{6CEA1377-BDC7-489B-B3C8-0FD88C5E5509}" dt="2026-07-06T18:08:34.796" v="1610"/>
        <pc:sldMkLst>
          <pc:docMk/>
          <pc:sldMk cId="0" sldId="263"/>
        </pc:sldMkLst>
        <pc:picChg chg="add mod">
          <ac:chgData name="Mirante Amalia" userId="ab26da38-9c26-43ca-865f-f95b5258388f" providerId="ADAL" clId="{6CEA1377-BDC7-489B-B3C8-0FD88C5E5509}" dt="2026-07-06T18:08:34.796" v="1610"/>
          <ac:picMkLst>
            <pc:docMk/>
            <pc:sldMk cId="0" sldId="263"/>
            <ac:picMk id="7" creationId="{4AA4F658-CD25-3DCF-A133-75C5C4C529C6}"/>
          </ac:picMkLst>
        </pc:picChg>
      </pc:sldChg>
      <pc:sldChg chg="addSp modSp mod">
        <pc:chgData name="Mirante Amalia" userId="ab26da38-9c26-43ca-865f-f95b5258388f" providerId="ADAL" clId="{6CEA1377-BDC7-489B-B3C8-0FD88C5E5509}" dt="2026-07-06T18:08:36.157" v="1611"/>
        <pc:sldMkLst>
          <pc:docMk/>
          <pc:sldMk cId="0" sldId="264"/>
        </pc:sldMkLst>
        <pc:spChg chg="mod">
          <ac:chgData name="Mirante Amalia" userId="ab26da38-9c26-43ca-865f-f95b5258388f" providerId="ADAL" clId="{6CEA1377-BDC7-489B-B3C8-0FD88C5E5509}" dt="2026-07-06T16:46:58.602" v="140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6:44:52.394" v="62" actId="20577"/>
          <ac:spMkLst>
            <pc:docMk/>
            <pc:sldMk cId="0" sldId="264"/>
            <ac:spMk id="18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07:29.190" v="559" actId="20577"/>
          <ac:spMkLst>
            <pc:docMk/>
            <pc:sldMk cId="0" sldId="264"/>
            <ac:spMk id="19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6:47:29.369" v="206" actId="20577"/>
          <ac:spMkLst>
            <pc:docMk/>
            <pc:sldMk cId="0" sldId="264"/>
            <ac:spMk id="21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6:48:19.416" v="324" actId="20577"/>
          <ac:spMkLst>
            <pc:docMk/>
            <pc:sldMk cId="0" sldId="264"/>
            <ac:spMk id="22" creationId="{00000000-0000-0000-0000-000000000000}"/>
          </ac:spMkLst>
        </pc:spChg>
        <pc:picChg chg="add mod">
          <ac:chgData name="Mirante Amalia" userId="ab26da38-9c26-43ca-865f-f95b5258388f" providerId="ADAL" clId="{6CEA1377-BDC7-489B-B3C8-0FD88C5E5509}" dt="2026-07-06T18:08:36.157" v="1611"/>
          <ac:picMkLst>
            <pc:docMk/>
            <pc:sldMk cId="0" sldId="264"/>
            <ac:picMk id="23" creationId="{1ECB0FB4-E8C5-3D5C-3278-6C5C9D814A3D}"/>
          </ac:picMkLst>
        </pc:picChg>
      </pc:sldChg>
      <pc:sldChg chg="modSp del mod">
        <pc:chgData name="Mirante Amalia" userId="ab26da38-9c26-43ca-865f-f95b5258388f" providerId="ADAL" clId="{6CEA1377-BDC7-489B-B3C8-0FD88C5E5509}" dt="2026-07-06T16:49:43.453" v="355" actId="47"/>
        <pc:sldMkLst>
          <pc:docMk/>
          <pc:sldMk cId="0" sldId="265"/>
        </pc:sldMkLst>
        <pc:spChg chg="mod">
          <ac:chgData name="Mirante Amalia" userId="ab26da38-9c26-43ca-865f-f95b5258388f" providerId="ADAL" clId="{6CEA1377-BDC7-489B-B3C8-0FD88C5E5509}" dt="2026-07-06T16:49:17.687" v="329" actId="20577"/>
          <ac:spMkLst>
            <pc:docMk/>
            <pc:sldMk cId="0" sldId="265"/>
            <ac:spMk id="18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6:49:33.944" v="354" actId="20577"/>
          <ac:spMkLst>
            <pc:docMk/>
            <pc:sldMk cId="0" sldId="265"/>
            <ac:spMk id="24" creationId="{00000000-0000-0000-0000-000000000000}"/>
          </ac:spMkLst>
        </pc:spChg>
      </pc:sldChg>
      <pc:sldChg chg="addSp modSp mod">
        <pc:chgData name="Mirante Amalia" userId="ab26da38-9c26-43ca-865f-f95b5258388f" providerId="ADAL" clId="{6CEA1377-BDC7-489B-B3C8-0FD88C5E5509}" dt="2026-07-06T18:08:37.757" v="1612"/>
        <pc:sldMkLst>
          <pc:docMk/>
          <pc:sldMk cId="0" sldId="266"/>
        </pc:sldMkLst>
        <pc:spChg chg="mod">
          <ac:chgData name="Mirante Amalia" userId="ab26da38-9c26-43ca-865f-f95b5258388f" providerId="ADAL" clId="{6CEA1377-BDC7-489B-B3C8-0FD88C5E5509}" dt="2026-07-06T17:08:13.474" v="573" actId="20577"/>
          <ac:spMkLst>
            <pc:docMk/>
            <pc:sldMk cId="0" sldId="266"/>
            <ac:spMk id="5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09:01.810" v="577" actId="20577"/>
          <ac:spMkLst>
            <pc:docMk/>
            <pc:sldMk cId="0" sldId="266"/>
            <ac:spMk id="6" creationId="{00000000-0000-0000-0000-000000000000}"/>
          </ac:spMkLst>
        </pc:spChg>
        <pc:picChg chg="add mod">
          <ac:chgData name="Mirante Amalia" userId="ab26da38-9c26-43ca-865f-f95b5258388f" providerId="ADAL" clId="{6CEA1377-BDC7-489B-B3C8-0FD88C5E5509}" dt="2026-07-06T18:08:37.757" v="1612"/>
          <ac:picMkLst>
            <pc:docMk/>
            <pc:sldMk cId="0" sldId="266"/>
            <ac:picMk id="7" creationId="{5198B2EF-6740-9F85-9640-D4FDCC1B8DBD}"/>
          </ac:picMkLst>
        </pc:picChg>
      </pc:sldChg>
      <pc:sldChg chg="addSp modSp mod">
        <pc:chgData name="Mirante Amalia" userId="ab26da38-9c26-43ca-865f-f95b5258388f" providerId="ADAL" clId="{6CEA1377-BDC7-489B-B3C8-0FD88C5E5509}" dt="2026-07-06T18:08:40.428" v="1613"/>
        <pc:sldMkLst>
          <pc:docMk/>
          <pc:sldMk cId="0" sldId="267"/>
        </pc:sldMkLst>
        <pc:spChg chg="mod">
          <ac:chgData name="Mirante Amalia" userId="ab26da38-9c26-43ca-865f-f95b5258388f" providerId="ADAL" clId="{6CEA1377-BDC7-489B-B3C8-0FD88C5E5509}" dt="2026-07-06T17:27:29.059" v="888" actId="14100"/>
          <ac:spMkLst>
            <pc:docMk/>
            <pc:sldMk cId="0" sldId="267"/>
            <ac:spMk id="2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27:18.641" v="886" actId="20577"/>
          <ac:spMkLst>
            <pc:docMk/>
            <pc:sldMk cId="0" sldId="267"/>
            <ac:spMk id="3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09:25.030" v="597" actId="20577"/>
          <ac:spMkLst>
            <pc:docMk/>
            <pc:sldMk cId="0" sldId="267"/>
            <ac:spMk id="4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09:35.845" v="598"/>
          <ac:spMkLst>
            <pc:docMk/>
            <pc:sldMk cId="0" sldId="267"/>
            <ac:spMk id="6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13:38.162" v="654" actId="27636"/>
          <ac:spMkLst>
            <pc:docMk/>
            <pc:sldMk cId="0" sldId="267"/>
            <ac:spMk id="7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11:07.030" v="603" actId="108"/>
          <ac:spMkLst>
            <pc:docMk/>
            <pc:sldMk cId="0" sldId="267"/>
            <ac:spMk id="9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19:25.750" v="717" actId="27636"/>
          <ac:spMkLst>
            <pc:docMk/>
            <pc:sldMk cId="0" sldId="267"/>
            <ac:spMk id="10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17:36.115" v="683" actId="108"/>
          <ac:spMkLst>
            <pc:docMk/>
            <pc:sldMk cId="0" sldId="267"/>
            <ac:spMk id="12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18:55.787" v="705" actId="27636"/>
          <ac:spMkLst>
            <pc:docMk/>
            <pc:sldMk cId="0" sldId="267"/>
            <ac:spMk id="13" creationId="{00000000-0000-0000-0000-000000000000}"/>
          </ac:spMkLst>
        </pc:spChg>
        <pc:picChg chg="mod">
          <ac:chgData name="Mirante Amalia" userId="ab26da38-9c26-43ca-865f-f95b5258388f" providerId="ADAL" clId="{6CEA1377-BDC7-489B-B3C8-0FD88C5E5509}" dt="2026-07-06T17:11:02.069" v="602" actId="1076"/>
          <ac:picMkLst>
            <pc:docMk/>
            <pc:sldMk cId="0" sldId="267"/>
            <ac:picMk id="8" creationId="{00000000-0000-0000-0000-000000000000}"/>
          </ac:picMkLst>
        </pc:picChg>
        <pc:picChg chg="add mod">
          <ac:chgData name="Mirante Amalia" userId="ab26da38-9c26-43ca-865f-f95b5258388f" providerId="ADAL" clId="{6CEA1377-BDC7-489B-B3C8-0FD88C5E5509}" dt="2026-07-06T18:08:40.428" v="1613"/>
          <ac:picMkLst>
            <pc:docMk/>
            <pc:sldMk cId="0" sldId="267"/>
            <ac:picMk id="14" creationId="{8E79F4F3-9ABF-437C-CA1A-BA03ABD54E66}"/>
          </ac:picMkLst>
        </pc:picChg>
      </pc:sldChg>
      <pc:sldChg chg="del">
        <pc:chgData name="Mirante Amalia" userId="ab26da38-9c26-43ca-865f-f95b5258388f" providerId="ADAL" clId="{6CEA1377-BDC7-489B-B3C8-0FD88C5E5509}" dt="2026-07-06T17:21:19.072" v="740" actId="47"/>
        <pc:sldMkLst>
          <pc:docMk/>
          <pc:sldMk cId="0" sldId="268"/>
        </pc:sldMkLst>
      </pc:sldChg>
      <pc:sldChg chg="addSp modSp mod">
        <pc:chgData name="Mirante Amalia" userId="ab26da38-9c26-43ca-865f-f95b5258388f" providerId="ADAL" clId="{6CEA1377-BDC7-489B-B3C8-0FD88C5E5509}" dt="2026-07-06T18:08:42.235" v="1614"/>
        <pc:sldMkLst>
          <pc:docMk/>
          <pc:sldMk cId="0" sldId="269"/>
        </pc:sldMkLst>
        <pc:spChg chg="mod">
          <ac:chgData name="Mirante Amalia" userId="ab26da38-9c26-43ca-865f-f95b5258388f" providerId="ADAL" clId="{6CEA1377-BDC7-489B-B3C8-0FD88C5E5509}" dt="2026-07-06T17:23:07.317" v="761" actId="20577"/>
          <ac:spMkLst>
            <pc:docMk/>
            <pc:sldMk cId="0" sldId="269"/>
            <ac:spMk id="6" creationId="{00000000-0000-0000-0000-000000000000}"/>
          </ac:spMkLst>
        </pc:spChg>
        <pc:picChg chg="add mod">
          <ac:chgData name="Mirante Amalia" userId="ab26da38-9c26-43ca-865f-f95b5258388f" providerId="ADAL" clId="{6CEA1377-BDC7-489B-B3C8-0FD88C5E5509}" dt="2026-07-06T18:08:42.235" v="1614"/>
          <ac:picMkLst>
            <pc:docMk/>
            <pc:sldMk cId="0" sldId="269"/>
            <ac:picMk id="7" creationId="{56003082-CEF6-8095-54E5-281ADCF9570B}"/>
          </ac:picMkLst>
        </pc:picChg>
      </pc:sldChg>
      <pc:sldChg chg="addSp modSp mod">
        <pc:chgData name="Mirante Amalia" userId="ab26da38-9c26-43ca-865f-f95b5258388f" providerId="ADAL" clId="{6CEA1377-BDC7-489B-B3C8-0FD88C5E5509}" dt="2026-07-06T18:08:44.188" v="1615"/>
        <pc:sldMkLst>
          <pc:docMk/>
          <pc:sldMk cId="0" sldId="270"/>
        </pc:sldMkLst>
        <pc:spChg chg="mod">
          <ac:chgData name="Mirante Amalia" userId="ab26da38-9c26-43ca-865f-f95b5258388f" providerId="ADAL" clId="{6CEA1377-BDC7-489B-B3C8-0FD88C5E5509}" dt="2026-07-06T17:24:00.945" v="779" actId="20577"/>
          <ac:spMkLst>
            <pc:docMk/>
            <pc:sldMk cId="0" sldId="270"/>
            <ac:spMk id="7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24:26.585" v="796" actId="20577"/>
          <ac:spMkLst>
            <pc:docMk/>
            <pc:sldMk cId="0" sldId="270"/>
            <ac:spMk id="9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24:48.804" v="812" actId="20577"/>
          <ac:spMkLst>
            <pc:docMk/>
            <pc:sldMk cId="0" sldId="270"/>
            <ac:spMk id="10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25:35.123" v="846" actId="20577"/>
          <ac:spMkLst>
            <pc:docMk/>
            <pc:sldMk cId="0" sldId="270"/>
            <ac:spMk id="13" creationId="{00000000-0000-0000-0000-000000000000}"/>
          </ac:spMkLst>
        </pc:spChg>
        <pc:picChg chg="add mod">
          <ac:chgData name="Mirante Amalia" userId="ab26da38-9c26-43ca-865f-f95b5258388f" providerId="ADAL" clId="{6CEA1377-BDC7-489B-B3C8-0FD88C5E5509}" dt="2026-07-06T18:08:44.188" v="1615"/>
          <ac:picMkLst>
            <pc:docMk/>
            <pc:sldMk cId="0" sldId="270"/>
            <ac:picMk id="14" creationId="{80FA3A8E-FED4-645C-63AD-A859D9E02894}"/>
          </ac:picMkLst>
        </pc:picChg>
      </pc:sldChg>
      <pc:sldChg chg="del">
        <pc:chgData name="Mirante Amalia" userId="ab26da38-9c26-43ca-865f-f95b5258388f" providerId="ADAL" clId="{6CEA1377-BDC7-489B-B3C8-0FD88C5E5509}" dt="2026-07-06T17:25:55.165" v="847" actId="47"/>
        <pc:sldMkLst>
          <pc:docMk/>
          <pc:sldMk cId="0" sldId="271"/>
        </pc:sldMkLst>
      </pc:sldChg>
      <pc:sldChg chg="addSp delSp modSp mod">
        <pc:chgData name="Mirante Amalia" userId="ab26da38-9c26-43ca-865f-f95b5258388f" providerId="ADAL" clId="{6CEA1377-BDC7-489B-B3C8-0FD88C5E5509}" dt="2026-07-06T18:08:45.644" v="1616"/>
        <pc:sldMkLst>
          <pc:docMk/>
          <pc:sldMk cId="0" sldId="272"/>
        </pc:sldMkLst>
        <pc:spChg chg="mod">
          <ac:chgData name="Mirante Amalia" userId="ab26da38-9c26-43ca-865f-f95b5258388f" providerId="ADAL" clId="{6CEA1377-BDC7-489B-B3C8-0FD88C5E5509}" dt="2026-07-06T17:26:30.395" v="866" actId="14100"/>
          <ac:spMkLst>
            <pc:docMk/>
            <pc:sldMk cId="0" sldId="272"/>
            <ac:spMk id="3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26:18.785" v="865" actId="20577"/>
          <ac:spMkLst>
            <pc:docMk/>
            <pc:sldMk cId="0" sldId="272"/>
            <ac:spMk id="4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29:19.745" v="930" actId="20577"/>
          <ac:spMkLst>
            <pc:docMk/>
            <pc:sldMk cId="0" sldId="272"/>
            <ac:spMk id="6" creationId="{00000000-0000-0000-0000-000000000000}"/>
          </ac:spMkLst>
        </pc:spChg>
        <pc:spChg chg="add del">
          <ac:chgData name="Mirante Amalia" userId="ab26da38-9c26-43ca-865f-f95b5258388f" providerId="ADAL" clId="{6CEA1377-BDC7-489B-B3C8-0FD88C5E5509}" dt="2026-07-06T17:28:32.689" v="898" actId="478"/>
          <ac:spMkLst>
            <pc:docMk/>
            <pc:sldMk cId="0" sldId="272"/>
            <ac:spMk id="8" creationId="{544B4F69-F58C-801A-3570-D0D4913DF7A4}"/>
          </ac:spMkLst>
        </pc:spChg>
        <pc:picChg chg="add mod">
          <ac:chgData name="Mirante Amalia" userId="ab26da38-9c26-43ca-865f-f95b5258388f" providerId="ADAL" clId="{6CEA1377-BDC7-489B-B3C8-0FD88C5E5509}" dt="2026-07-06T18:08:45.644" v="1616"/>
          <ac:picMkLst>
            <pc:docMk/>
            <pc:sldMk cId="0" sldId="272"/>
            <ac:picMk id="9" creationId="{75AF631D-8B07-9226-1A0A-ECA6B08AB9C7}"/>
          </ac:picMkLst>
        </pc:picChg>
      </pc:sldChg>
      <pc:sldChg chg="addSp delSp modSp mod">
        <pc:chgData name="Mirante Amalia" userId="ab26da38-9c26-43ca-865f-f95b5258388f" providerId="ADAL" clId="{6CEA1377-BDC7-489B-B3C8-0FD88C5E5509}" dt="2026-07-06T18:08:47.373" v="1617"/>
        <pc:sldMkLst>
          <pc:docMk/>
          <pc:sldMk cId="0" sldId="273"/>
        </pc:sldMkLst>
        <pc:spChg chg="del">
          <ac:chgData name="Mirante Amalia" userId="ab26da38-9c26-43ca-865f-f95b5258388f" providerId="ADAL" clId="{6CEA1377-BDC7-489B-B3C8-0FD88C5E5509}" dt="2026-07-06T17:30:01.039" v="935" actId="478"/>
          <ac:spMkLst>
            <pc:docMk/>
            <pc:sldMk cId="0" sldId="273"/>
            <ac:spMk id="2" creationId="{00000000-0000-0000-0000-000000000000}"/>
          </ac:spMkLst>
        </pc:spChg>
        <pc:spChg chg="del mod">
          <ac:chgData name="Mirante Amalia" userId="ab26da38-9c26-43ca-865f-f95b5258388f" providerId="ADAL" clId="{6CEA1377-BDC7-489B-B3C8-0FD88C5E5509}" dt="2026-07-06T17:30:00.145" v="934" actId="478"/>
          <ac:spMkLst>
            <pc:docMk/>
            <pc:sldMk cId="0" sldId="273"/>
            <ac:spMk id="3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0:54.240" v="998" actId="20577"/>
          <ac:spMkLst>
            <pc:docMk/>
            <pc:sldMk cId="0" sldId="273"/>
            <ac:spMk id="6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1:35.038" v="1008" actId="27636"/>
          <ac:spMkLst>
            <pc:docMk/>
            <pc:sldMk cId="0" sldId="273"/>
            <ac:spMk id="7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2:05.790" v="1009"/>
          <ac:spMkLst>
            <pc:docMk/>
            <pc:sldMk cId="0" sldId="273"/>
            <ac:spMk id="10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4:13.495" v="1033" actId="14100"/>
          <ac:spMkLst>
            <pc:docMk/>
            <pc:sldMk cId="0" sldId="273"/>
            <ac:spMk id="11" creationId="{00000000-0000-0000-0000-000000000000}"/>
          </ac:spMkLst>
        </pc:spChg>
        <pc:spChg chg="del mod">
          <ac:chgData name="Mirante Amalia" userId="ab26da38-9c26-43ca-865f-f95b5258388f" providerId="ADAL" clId="{6CEA1377-BDC7-489B-B3C8-0FD88C5E5509}" dt="2026-07-06T17:33:36.688" v="1014" actId="478"/>
          <ac:spMkLst>
            <pc:docMk/>
            <pc:sldMk cId="0" sldId="273"/>
            <ac:spMk id="12" creationId="{00000000-0000-0000-0000-000000000000}"/>
          </ac:spMkLst>
        </pc:spChg>
        <pc:spChg chg="add del mod">
          <ac:chgData name="Mirante Amalia" userId="ab26da38-9c26-43ca-865f-f95b5258388f" providerId="ADAL" clId="{6CEA1377-BDC7-489B-B3C8-0FD88C5E5509}" dt="2026-07-06T17:29:57.938" v="932" actId="478"/>
          <ac:spMkLst>
            <pc:docMk/>
            <pc:sldMk cId="0" sldId="273"/>
            <ac:spMk id="13" creationId="{22834AA9-61AE-8F60-761A-FB30259B27FA}"/>
          </ac:spMkLst>
        </pc:spChg>
        <pc:spChg chg="add mod">
          <ac:chgData name="Mirante Amalia" userId="ab26da38-9c26-43ca-865f-f95b5258388f" providerId="ADAL" clId="{6CEA1377-BDC7-489B-B3C8-0FD88C5E5509}" dt="2026-07-06T17:30:13.333" v="937" actId="1076"/>
          <ac:spMkLst>
            <pc:docMk/>
            <pc:sldMk cId="0" sldId="273"/>
            <ac:spMk id="14" creationId="{AFC639F5-D51C-CAB6-A538-9DB5F38A9593}"/>
          </ac:spMkLst>
        </pc:spChg>
        <pc:spChg chg="add mod">
          <ac:chgData name="Mirante Amalia" userId="ab26da38-9c26-43ca-865f-f95b5258388f" providerId="ADAL" clId="{6CEA1377-BDC7-489B-B3C8-0FD88C5E5509}" dt="2026-07-06T17:30:13.333" v="937" actId="1076"/>
          <ac:spMkLst>
            <pc:docMk/>
            <pc:sldMk cId="0" sldId="273"/>
            <ac:spMk id="15" creationId="{8F021C27-245A-0A4D-620C-1E4C04D2799D}"/>
          </ac:spMkLst>
        </pc:spChg>
        <pc:picChg chg="add mod">
          <ac:chgData name="Mirante Amalia" userId="ab26da38-9c26-43ca-865f-f95b5258388f" providerId="ADAL" clId="{6CEA1377-BDC7-489B-B3C8-0FD88C5E5509}" dt="2026-07-06T18:08:47.373" v="1617"/>
          <ac:picMkLst>
            <pc:docMk/>
            <pc:sldMk cId="0" sldId="273"/>
            <ac:picMk id="16" creationId="{557D7DBE-DF85-A70A-1542-008E4FC1966D}"/>
          </ac:picMkLst>
        </pc:picChg>
      </pc:sldChg>
      <pc:sldChg chg="addSp delSp modSp mod">
        <pc:chgData name="Mirante Amalia" userId="ab26da38-9c26-43ca-865f-f95b5258388f" providerId="ADAL" clId="{6CEA1377-BDC7-489B-B3C8-0FD88C5E5509}" dt="2026-07-06T18:08:48.459" v="1618"/>
        <pc:sldMkLst>
          <pc:docMk/>
          <pc:sldMk cId="0" sldId="274"/>
        </pc:sldMkLst>
        <pc:spChg chg="del">
          <ac:chgData name="Mirante Amalia" userId="ab26da38-9c26-43ca-865f-f95b5258388f" providerId="ADAL" clId="{6CEA1377-BDC7-489B-B3C8-0FD88C5E5509}" dt="2026-07-06T17:30:27.520" v="938" actId="478"/>
          <ac:spMkLst>
            <pc:docMk/>
            <pc:sldMk cId="0" sldId="274"/>
            <ac:spMk id="2" creationId="{00000000-0000-0000-0000-000000000000}"/>
          </ac:spMkLst>
        </pc:spChg>
        <pc:spChg chg="del">
          <ac:chgData name="Mirante Amalia" userId="ab26da38-9c26-43ca-865f-f95b5258388f" providerId="ADAL" clId="{6CEA1377-BDC7-489B-B3C8-0FD88C5E5509}" dt="2026-07-06T17:30:27.520" v="938" actId="478"/>
          <ac:spMkLst>
            <pc:docMk/>
            <pc:sldMk cId="0" sldId="274"/>
            <ac:spMk id="3" creationId="{00000000-0000-0000-0000-000000000000}"/>
          </ac:spMkLst>
        </pc:spChg>
        <pc:spChg chg="add mod">
          <ac:chgData name="Mirante Amalia" userId="ab26da38-9c26-43ca-865f-f95b5258388f" providerId="ADAL" clId="{6CEA1377-BDC7-489B-B3C8-0FD88C5E5509}" dt="2026-07-06T17:30:32.783" v="940" actId="1076"/>
          <ac:spMkLst>
            <pc:docMk/>
            <pc:sldMk cId="0" sldId="274"/>
            <ac:spMk id="14" creationId="{16109978-A662-F0F1-6BEE-F06A7010FCD0}"/>
          </ac:spMkLst>
        </pc:spChg>
        <pc:spChg chg="add mod">
          <ac:chgData name="Mirante Amalia" userId="ab26da38-9c26-43ca-865f-f95b5258388f" providerId="ADAL" clId="{6CEA1377-BDC7-489B-B3C8-0FD88C5E5509}" dt="2026-07-06T17:30:32.783" v="940" actId="1076"/>
          <ac:spMkLst>
            <pc:docMk/>
            <pc:sldMk cId="0" sldId="274"/>
            <ac:spMk id="15" creationId="{9699D8D7-906D-642D-0802-43519DE16E76}"/>
          </ac:spMkLst>
        </pc:spChg>
        <pc:picChg chg="add mod">
          <ac:chgData name="Mirante Amalia" userId="ab26da38-9c26-43ca-865f-f95b5258388f" providerId="ADAL" clId="{6CEA1377-BDC7-489B-B3C8-0FD88C5E5509}" dt="2026-07-06T18:08:48.459" v="1618"/>
          <ac:picMkLst>
            <pc:docMk/>
            <pc:sldMk cId="0" sldId="274"/>
            <ac:picMk id="16" creationId="{426462AA-07FD-48B9-A0B7-EB5A6C62D658}"/>
          </ac:picMkLst>
        </pc:picChg>
      </pc:sldChg>
      <pc:sldChg chg="addSp modSp mod">
        <pc:chgData name="Mirante Amalia" userId="ab26da38-9c26-43ca-865f-f95b5258388f" providerId="ADAL" clId="{6CEA1377-BDC7-489B-B3C8-0FD88C5E5509}" dt="2026-07-06T18:08:50.415" v="1619"/>
        <pc:sldMkLst>
          <pc:docMk/>
          <pc:sldMk cId="0" sldId="275"/>
        </pc:sldMkLst>
        <pc:spChg chg="mod">
          <ac:chgData name="Mirante Amalia" userId="ab26da38-9c26-43ca-865f-f95b5258388f" providerId="ADAL" clId="{6CEA1377-BDC7-489B-B3C8-0FD88C5E5509}" dt="2026-07-06T17:34:42.129" v="1046" actId="14100"/>
          <ac:spMkLst>
            <pc:docMk/>
            <pc:sldMk cId="0" sldId="275"/>
            <ac:spMk id="3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4:36.111" v="1044" actId="20577"/>
          <ac:spMkLst>
            <pc:docMk/>
            <pc:sldMk cId="0" sldId="275"/>
            <ac:spMk id="4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4:52.626" v="1048" actId="27636"/>
          <ac:spMkLst>
            <pc:docMk/>
            <pc:sldMk cId="0" sldId="275"/>
            <ac:spMk id="5" creationId="{00000000-0000-0000-0000-000000000000}"/>
          </ac:spMkLst>
        </pc:spChg>
        <pc:spChg chg="mod">
          <ac:chgData name="Mirante Amalia" userId="ab26da38-9c26-43ca-865f-f95b5258388f" providerId="ADAL" clId="{6CEA1377-BDC7-489B-B3C8-0FD88C5E5509}" dt="2026-07-06T17:35:37.775" v="1062" actId="20577"/>
          <ac:spMkLst>
            <pc:docMk/>
            <pc:sldMk cId="0" sldId="275"/>
            <ac:spMk id="6" creationId="{00000000-0000-0000-0000-000000000000}"/>
          </ac:spMkLst>
        </pc:spChg>
        <pc:picChg chg="add mod">
          <ac:chgData name="Mirante Amalia" userId="ab26da38-9c26-43ca-865f-f95b5258388f" providerId="ADAL" clId="{6CEA1377-BDC7-489B-B3C8-0FD88C5E5509}" dt="2026-07-06T18:08:50.415" v="1619"/>
          <ac:picMkLst>
            <pc:docMk/>
            <pc:sldMk cId="0" sldId="275"/>
            <ac:picMk id="7" creationId="{58A83265-213D-E9EB-8F17-78290C74DFB8}"/>
          </ac:picMkLst>
        </pc:picChg>
      </pc:sldChg>
      <pc:sldChg chg="addSp delSp modSp add mod">
        <pc:chgData name="Mirante Amalia" userId="ab26da38-9c26-43ca-865f-f95b5258388f" providerId="ADAL" clId="{6CEA1377-BDC7-489B-B3C8-0FD88C5E5509}" dt="2026-07-06T18:08:31.355" v="1609"/>
        <pc:sldMkLst>
          <pc:docMk/>
          <pc:sldMk cId="1122695740" sldId="276"/>
        </pc:sldMkLst>
        <pc:spChg chg="del mod">
          <ac:chgData name="Mirante Amalia" userId="ab26da38-9c26-43ca-865f-f95b5258388f" providerId="ADAL" clId="{6CEA1377-BDC7-489B-B3C8-0FD88C5E5509}" dt="2026-07-06T17:03:42.387" v="498" actId="478"/>
          <ac:spMkLst>
            <pc:docMk/>
            <pc:sldMk cId="1122695740" sldId="276"/>
            <ac:spMk id="3" creationId="{97D546D7-567F-CE97-E0FF-65017459C2FD}"/>
          </ac:spMkLst>
        </pc:spChg>
        <pc:spChg chg="del">
          <ac:chgData name="Mirante Amalia" userId="ab26da38-9c26-43ca-865f-f95b5258388f" providerId="ADAL" clId="{6CEA1377-BDC7-489B-B3C8-0FD88C5E5509}" dt="2026-07-06T17:03:29.380" v="494" actId="478"/>
          <ac:spMkLst>
            <pc:docMk/>
            <pc:sldMk cId="1122695740" sldId="276"/>
            <ac:spMk id="4" creationId="{9D1A393A-0590-40E3-44CF-623E877EAD74}"/>
          </ac:spMkLst>
        </pc:spChg>
        <pc:spChg chg="del">
          <ac:chgData name="Mirante Amalia" userId="ab26da38-9c26-43ca-865f-f95b5258388f" providerId="ADAL" clId="{6CEA1377-BDC7-489B-B3C8-0FD88C5E5509}" dt="2026-07-06T17:03:30.577" v="495" actId="478"/>
          <ac:spMkLst>
            <pc:docMk/>
            <pc:sldMk cId="1122695740" sldId="276"/>
            <ac:spMk id="5" creationId="{4BA56AC4-DAB9-0475-405C-ECAFF90ECCC4}"/>
          </ac:spMkLst>
        </pc:spChg>
        <pc:spChg chg="del mod">
          <ac:chgData name="Mirante Amalia" userId="ab26da38-9c26-43ca-865f-f95b5258388f" providerId="ADAL" clId="{6CEA1377-BDC7-489B-B3C8-0FD88C5E5509}" dt="2026-07-06T17:03:49.939" v="507" actId="478"/>
          <ac:spMkLst>
            <pc:docMk/>
            <pc:sldMk cId="1122695740" sldId="276"/>
            <ac:spMk id="7" creationId="{BB17D02A-EB3F-0506-1594-2FD6EA6B0020}"/>
          </ac:spMkLst>
        </pc:spChg>
        <pc:spChg chg="del">
          <ac:chgData name="Mirante Amalia" userId="ab26da38-9c26-43ca-865f-f95b5258388f" providerId="ADAL" clId="{6CEA1377-BDC7-489B-B3C8-0FD88C5E5509}" dt="2026-07-06T17:03:52.180" v="509" actId="478"/>
          <ac:spMkLst>
            <pc:docMk/>
            <pc:sldMk cId="1122695740" sldId="276"/>
            <ac:spMk id="8" creationId="{693B897E-610F-1711-82AE-33CB352951F8}"/>
          </ac:spMkLst>
        </pc:spChg>
        <pc:spChg chg="del">
          <ac:chgData name="Mirante Amalia" userId="ab26da38-9c26-43ca-865f-f95b5258388f" providerId="ADAL" clId="{6CEA1377-BDC7-489B-B3C8-0FD88C5E5509}" dt="2026-07-06T17:03:43.233" v="499" actId="478"/>
          <ac:spMkLst>
            <pc:docMk/>
            <pc:sldMk cId="1122695740" sldId="276"/>
            <ac:spMk id="9" creationId="{A1AA86C8-5FDB-1525-DE07-A49FE75C6663}"/>
          </ac:spMkLst>
        </pc:spChg>
        <pc:spChg chg="del">
          <ac:chgData name="Mirante Amalia" userId="ab26da38-9c26-43ca-865f-f95b5258388f" providerId="ADAL" clId="{6CEA1377-BDC7-489B-B3C8-0FD88C5E5509}" dt="2026-07-06T17:03:44.385" v="500" actId="478"/>
          <ac:spMkLst>
            <pc:docMk/>
            <pc:sldMk cId="1122695740" sldId="276"/>
            <ac:spMk id="10" creationId="{349C609D-2EEE-DEE7-2C1D-AC72D827723C}"/>
          </ac:spMkLst>
        </pc:spChg>
        <pc:spChg chg="del mod">
          <ac:chgData name="Mirante Amalia" userId="ab26da38-9c26-43ca-865f-f95b5258388f" providerId="ADAL" clId="{6CEA1377-BDC7-489B-B3C8-0FD88C5E5509}" dt="2026-07-06T17:03:46.178" v="502" actId="478"/>
          <ac:spMkLst>
            <pc:docMk/>
            <pc:sldMk cId="1122695740" sldId="276"/>
            <ac:spMk id="12" creationId="{369E5435-DFD3-74D6-95D1-C3BC18BA5ACB}"/>
          </ac:spMkLst>
        </pc:spChg>
        <pc:spChg chg="del mod">
          <ac:chgData name="Mirante Amalia" userId="ab26da38-9c26-43ca-865f-f95b5258388f" providerId="ADAL" clId="{6CEA1377-BDC7-489B-B3C8-0FD88C5E5509}" dt="2026-07-06T17:03:48.099" v="505" actId="478"/>
          <ac:spMkLst>
            <pc:docMk/>
            <pc:sldMk cId="1122695740" sldId="276"/>
            <ac:spMk id="13" creationId="{37FEEBCC-3E0C-0219-3C71-1AEEE69F4951}"/>
          </ac:spMkLst>
        </pc:spChg>
        <pc:spChg chg="del">
          <ac:chgData name="Mirante Amalia" userId="ab26da38-9c26-43ca-865f-f95b5258388f" providerId="ADAL" clId="{6CEA1377-BDC7-489B-B3C8-0FD88C5E5509}" dt="2026-07-06T17:03:53.664" v="510" actId="478"/>
          <ac:spMkLst>
            <pc:docMk/>
            <pc:sldMk cId="1122695740" sldId="276"/>
            <ac:spMk id="14" creationId="{86E0DD87-5568-8FBA-E357-72D7186E6F3C}"/>
          </ac:spMkLst>
        </pc:spChg>
        <pc:spChg chg="del">
          <ac:chgData name="Mirante Amalia" userId="ab26da38-9c26-43ca-865f-f95b5258388f" providerId="ADAL" clId="{6CEA1377-BDC7-489B-B3C8-0FD88C5E5509}" dt="2026-07-06T17:03:54.165" v="511" actId="478"/>
          <ac:spMkLst>
            <pc:docMk/>
            <pc:sldMk cId="1122695740" sldId="276"/>
            <ac:spMk id="15" creationId="{D83D4BB5-95E6-83EA-1EA1-6EC4E6A06F53}"/>
          </ac:spMkLst>
        </pc:spChg>
        <pc:spChg chg="del mod">
          <ac:chgData name="Mirante Amalia" userId="ab26da38-9c26-43ca-865f-f95b5258388f" providerId="ADAL" clId="{6CEA1377-BDC7-489B-B3C8-0FD88C5E5509}" dt="2026-07-06T17:03:58.882" v="532" actId="478"/>
          <ac:spMkLst>
            <pc:docMk/>
            <pc:sldMk cId="1122695740" sldId="276"/>
            <ac:spMk id="17" creationId="{5B33B5BC-A010-1A9B-8626-D298F8D4A7C9}"/>
          </ac:spMkLst>
        </pc:spChg>
        <pc:spChg chg="del mod">
          <ac:chgData name="Mirante Amalia" userId="ab26da38-9c26-43ca-865f-f95b5258388f" providerId="ADAL" clId="{6CEA1377-BDC7-489B-B3C8-0FD88C5E5509}" dt="2026-07-06T17:03:57.457" v="531" actId="478"/>
          <ac:spMkLst>
            <pc:docMk/>
            <pc:sldMk cId="1122695740" sldId="276"/>
            <ac:spMk id="18" creationId="{2A7D3ED3-9011-55B5-1FC7-07AB80E3F0D9}"/>
          </ac:spMkLst>
        </pc:spChg>
        <pc:spChg chg="del">
          <ac:chgData name="Mirante Amalia" userId="ab26da38-9c26-43ca-865f-f95b5258388f" providerId="ADAL" clId="{6CEA1377-BDC7-489B-B3C8-0FD88C5E5509}" dt="2026-07-06T17:04:07.138" v="539" actId="478"/>
          <ac:spMkLst>
            <pc:docMk/>
            <pc:sldMk cId="1122695740" sldId="276"/>
            <ac:spMk id="19" creationId="{FF57548E-AB2A-C620-A3B7-669972266C87}"/>
          </ac:spMkLst>
        </pc:spChg>
        <pc:spChg chg="del">
          <ac:chgData name="Mirante Amalia" userId="ab26da38-9c26-43ca-865f-f95b5258388f" providerId="ADAL" clId="{6CEA1377-BDC7-489B-B3C8-0FD88C5E5509}" dt="2026-07-06T17:04:09.010" v="541" actId="478"/>
          <ac:spMkLst>
            <pc:docMk/>
            <pc:sldMk cId="1122695740" sldId="276"/>
            <ac:spMk id="20" creationId="{D4A77497-4A71-BD71-5DDB-C04B922BA856}"/>
          </ac:spMkLst>
        </pc:spChg>
        <pc:spChg chg="del mod">
          <ac:chgData name="Mirante Amalia" userId="ab26da38-9c26-43ca-865f-f95b5258388f" providerId="ADAL" clId="{6CEA1377-BDC7-489B-B3C8-0FD88C5E5509}" dt="2026-07-06T17:04:10.530" v="543" actId="478"/>
          <ac:spMkLst>
            <pc:docMk/>
            <pc:sldMk cId="1122695740" sldId="276"/>
            <ac:spMk id="22" creationId="{75AE3CB5-D855-8E37-2A72-C542EBD14A4D}"/>
          </ac:spMkLst>
        </pc:spChg>
        <pc:spChg chg="del">
          <ac:chgData name="Mirante Amalia" userId="ab26da38-9c26-43ca-865f-f95b5258388f" providerId="ADAL" clId="{6CEA1377-BDC7-489B-B3C8-0FD88C5E5509}" dt="2026-07-06T17:04:12.017" v="544" actId="478"/>
          <ac:spMkLst>
            <pc:docMk/>
            <pc:sldMk cId="1122695740" sldId="276"/>
            <ac:spMk id="23" creationId="{171FFF2D-DC0D-2439-56E3-BB7A02191E12}"/>
          </ac:spMkLst>
        </pc:spChg>
        <pc:spChg chg="del">
          <ac:chgData name="Mirante Amalia" userId="ab26da38-9c26-43ca-865f-f95b5258388f" providerId="ADAL" clId="{6CEA1377-BDC7-489B-B3C8-0FD88C5E5509}" dt="2026-07-06T17:04:01.011" v="534" actId="478"/>
          <ac:spMkLst>
            <pc:docMk/>
            <pc:sldMk cId="1122695740" sldId="276"/>
            <ac:spMk id="24" creationId="{107B5F42-AC3E-7FE6-2FFE-267870FBCFFD}"/>
          </ac:spMkLst>
        </pc:spChg>
        <pc:spChg chg="del">
          <ac:chgData name="Mirante Amalia" userId="ab26da38-9c26-43ca-865f-f95b5258388f" providerId="ADAL" clId="{6CEA1377-BDC7-489B-B3C8-0FD88C5E5509}" dt="2026-07-06T17:04:02.308" v="535" actId="478"/>
          <ac:spMkLst>
            <pc:docMk/>
            <pc:sldMk cId="1122695740" sldId="276"/>
            <ac:spMk id="25" creationId="{AF290CD5-22F1-79D6-14AE-25F1F274617E}"/>
          </ac:spMkLst>
        </pc:spChg>
        <pc:spChg chg="del">
          <ac:chgData name="Mirante Amalia" userId="ab26da38-9c26-43ca-865f-f95b5258388f" providerId="ADAL" clId="{6CEA1377-BDC7-489B-B3C8-0FD88C5E5509}" dt="2026-07-06T17:04:03.730" v="536" actId="478"/>
          <ac:spMkLst>
            <pc:docMk/>
            <pc:sldMk cId="1122695740" sldId="276"/>
            <ac:spMk id="27" creationId="{B35973C5-EA01-712A-1A25-1E041CA62307}"/>
          </ac:spMkLst>
        </pc:spChg>
        <pc:spChg chg="del">
          <ac:chgData name="Mirante Amalia" userId="ab26da38-9c26-43ca-865f-f95b5258388f" providerId="ADAL" clId="{6CEA1377-BDC7-489B-B3C8-0FD88C5E5509}" dt="2026-07-06T17:04:06.161" v="538" actId="478"/>
          <ac:spMkLst>
            <pc:docMk/>
            <pc:sldMk cId="1122695740" sldId="276"/>
            <ac:spMk id="28" creationId="{880A2EEF-EBAE-AB5D-9038-70EE9F5A4443}"/>
          </ac:spMkLst>
        </pc:spChg>
        <pc:graphicFrameChg chg="add mod modGraphic">
          <ac:chgData name="Mirante Amalia" userId="ab26da38-9c26-43ca-865f-f95b5258388f" providerId="ADAL" clId="{6CEA1377-BDC7-489B-B3C8-0FD88C5E5509}" dt="2026-07-06T17:54:33.068" v="1418" actId="1076"/>
          <ac:graphicFrameMkLst>
            <pc:docMk/>
            <pc:sldMk cId="1122695740" sldId="276"/>
            <ac:graphicFrameMk id="29" creationId="{F369C807-5775-150B-FA36-D10684BDF03E}"/>
          </ac:graphicFrameMkLst>
        </pc:graphicFrameChg>
        <pc:picChg chg="del">
          <ac:chgData name="Mirante Amalia" userId="ab26da38-9c26-43ca-865f-f95b5258388f" providerId="ADAL" clId="{6CEA1377-BDC7-489B-B3C8-0FD88C5E5509}" dt="2026-07-06T17:03:50.755" v="508" actId="478"/>
          <ac:picMkLst>
            <pc:docMk/>
            <pc:sldMk cId="1122695740" sldId="276"/>
            <ac:picMk id="6" creationId="{5DD321E4-AF80-2F14-9B9E-A8C263ACC45A}"/>
          </ac:picMkLst>
        </pc:picChg>
        <pc:picChg chg="del">
          <ac:chgData name="Mirante Amalia" userId="ab26da38-9c26-43ca-865f-f95b5258388f" providerId="ADAL" clId="{6CEA1377-BDC7-489B-B3C8-0FD88C5E5509}" dt="2026-07-06T17:03:48.918" v="506" actId="478"/>
          <ac:picMkLst>
            <pc:docMk/>
            <pc:sldMk cId="1122695740" sldId="276"/>
            <ac:picMk id="11" creationId="{9CBD59D6-F746-1739-702B-C1AB443FA7DB}"/>
          </ac:picMkLst>
        </pc:picChg>
        <pc:picChg chg="del">
          <ac:chgData name="Mirante Amalia" userId="ab26da38-9c26-43ca-865f-f95b5258388f" providerId="ADAL" clId="{6CEA1377-BDC7-489B-B3C8-0FD88C5E5509}" dt="2026-07-06T17:03:59.509" v="533" actId="478"/>
          <ac:picMkLst>
            <pc:docMk/>
            <pc:sldMk cId="1122695740" sldId="276"/>
            <ac:picMk id="16" creationId="{17F14C6A-154C-EA88-B1A7-CEE45874B2B6}"/>
          </ac:picMkLst>
        </pc:picChg>
        <pc:picChg chg="del">
          <ac:chgData name="Mirante Amalia" userId="ab26da38-9c26-43ca-865f-f95b5258388f" providerId="ADAL" clId="{6CEA1377-BDC7-489B-B3C8-0FD88C5E5509}" dt="2026-07-06T17:04:08.292" v="540" actId="478"/>
          <ac:picMkLst>
            <pc:docMk/>
            <pc:sldMk cId="1122695740" sldId="276"/>
            <ac:picMk id="21" creationId="{F3D1191B-D38D-9AE5-DE46-E1CDC85CE32A}"/>
          </ac:picMkLst>
        </pc:picChg>
        <pc:picChg chg="del">
          <ac:chgData name="Mirante Amalia" userId="ab26da38-9c26-43ca-865f-f95b5258388f" providerId="ADAL" clId="{6CEA1377-BDC7-489B-B3C8-0FD88C5E5509}" dt="2026-07-06T17:04:04.466" v="537" actId="478"/>
          <ac:picMkLst>
            <pc:docMk/>
            <pc:sldMk cId="1122695740" sldId="276"/>
            <ac:picMk id="26" creationId="{313F4C30-7DD8-6F9B-5794-28767CA09124}"/>
          </ac:picMkLst>
        </pc:picChg>
        <pc:picChg chg="add mod">
          <ac:chgData name="Mirante Amalia" userId="ab26da38-9c26-43ca-865f-f95b5258388f" providerId="ADAL" clId="{6CEA1377-BDC7-489B-B3C8-0FD88C5E5509}" dt="2026-07-06T18:08:31.355" v="1609"/>
          <ac:picMkLst>
            <pc:docMk/>
            <pc:sldMk cId="1122695740" sldId="276"/>
            <ac:picMk id="30" creationId="{F0577A0F-6563-79A5-0863-1B98C0EBA6E5}"/>
          </ac:picMkLst>
        </pc:picChg>
      </pc:sldChg>
      <pc:sldChg chg="add del">
        <pc:chgData name="Mirante Amalia" userId="ab26da38-9c26-43ca-865f-f95b5258388f" providerId="ADAL" clId="{6CEA1377-BDC7-489B-B3C8-0FD88C5E5509}" dt="2026-07-06T17:27:58.727" v="890"/>
        <pc:sldMkLst>
          <pc:docMk/>
          <pc:sldMk cId="1113459664" sldId="277"/>
        </pc:sldMkLst>
      </pc:sldChg>
      <pc:sldChg chg="addSp delSp modSp add mod ord">
        <pc:chgData name="Mirante Amalia" userId="ab26da38-9c26-43ca-865f-f95b5258388f" providerId="ADAL" clId="{6CEA1377-BDC7-489B-B3C8-0FD88C5E5509}" dt="2026-07-06T18:08:51.707" v="1620"/>
        <pc:sldMkLst>
          <pc:docMk/>
          <pc:sldMk cId="1810568745" sldId="277"/>
        </pc:sldMkLst>
        <pc:spChg chg="del">
          <ac:chgData name="Mirante Amalia" userId="ab26da38-9c26-43ca-865f-f95b5258388f" providerId="ADAL" clId="{6CEA1377-BDC7-489B-B3C8-0FD88C5E5509}" dt="2026-07-06T17:37:31.215" v="1072" actId="478"/>
          <ac:spMkLst>
            <pc:docMk/>
            <pc:sldMk cId="1810568745" sldId="277"/>
            <ac:spMk id="2" creationId="{041F68CE-A9E6-C8D9-8268-D5F03F6B10CA}"/>
          </ac:spMkLst>
        </pc:spChg>
        <pc:spChg chg="del">
          <ac:chgData name="Mirante Amalia" userId="ab26da38-9c26-43ca-865f-f95b5258388f" providerId="ADAL" clId="{6CEA1377-BDC7-489B-B3C8-0FD88C5E5509}" dt="2026-07-06T17:37:34.975" v="1073" actId="478"/>
          <ac:spMkLst>
            <pc:docMk/>
            <pc:sldMk cId="1810568745" sldId="277"/>
            <ac:spMk id="3" creationId="{0C8BE886-C58B-A958-DAFC-B38D6B7D71C9}"/>
          </ac:spMkLst>
        </pc:spChg>
        <pc:spChg chg="mod">
          <ac:chgData name="Mirante Amalia" userId="ab26da38-9c26-43ca-865f-f95b5258388f" providerId="ADAL" clId="{6CEA1377-BDC7-489B-B3C8-0FD88C5E5509}" dt="2026-07-06T17:37:48.960" v="1084" actId="20577"/>
          <ac:spMkLst>
            <pc:docMk/>
            <pc:sldMk cId="1810568745" sldId="277"/>
            <ac:spMk id="4" creationId="{B7AC5D7A-43C9-4184-6477-2ACF40686E5A}"/>
          </ac:spMkLst>
        </pc:spChg>
        <pc:spChg chg="mod">
          <ac:chgData name="Mirante Amalia" userId="ab26da38-9c26-43ca-865f-f95b5258388f" providerId="ADAL" clId="{6CEA1377-BDC7-489B-B3C8-0FD88C5E5509}" dt="2026-07-06T17:38:43.872" v="1130" actId="20577"/>
          <ac:spMkLst>
            <pc:docMk/>
            <pc:sldMk cId="1810568745" sldId="277"/>
            <ac:spMk id="6" creationId="{83CF3709-9137-70C1-80E4-67EA6BF7AE05}"/>
          </ac:spMkLst>
        </pc:spChg>
        <pc:spChg chg="mod">
          <ac:chgData name="Mirante Amalia" userId="ab26da38-9c26-43ca-865f-f95b5258388f" providerId="ADAL" clId="{6CEA1377-BDC7-489B-B3C8-0FD88C5E5509}" dt="2026-07-06T17:39:21.214" v="1137" actId="20577"/>
          <ac:spMkLst>
            <pc:docMk/>
            <pc:sldMk cId="1810568745" sldId="277"/>
            <ac:spMk id="7" creationId="{DEB4ED40-2F0F-D4FF-7322-459A01379147}"/>
          </ac:spMkLst>
        </pc:spChg>
        <pc:spChg chg="mod">
          <ac:chgData name="Mirante Amalia" userId="ab26da38-9c26-43ca-865f-f95b5258388f" providerId="ADAL" clId="{6CEA1377-BDC7-489B-B3C8-0FD88C5E5509}" dt="2026-07-06T17:47:01.932" v="1280" actId="108"/>
          <ac:spMkLst>
            <pc:docMk/>
            <pc:sldMk cId="1810568745" sldId="277"/>
            <ac:spMk id="9" creationId="{3B5D45DA-EA2F-6029-6A8F-C608B6CB7F01}"/>
          </ac:spMkLst>
        </pc:spChg>
        <pc:spChg chg="mod">
          <ac:chgData name="Mirante Amalia" userId="ab26da38-9c26-43ca-865f-f95b5258388f" providerId="ADAL" clId="{6CEA1377-BDC7-489B-B3C8-0FD88C5E5509}" dt="2026-07-06T17:47:17.493" v="1285" actId="27636"/>
          <ac:spMkLst>
            <pc:docMk/>
            <pc:sldMk cId="1810568745" sldId="277"/>
            <ac:spMk id="10" creationId="{A0C059E1-A7B2-237C-54EA-5418E4C533D1}"/>
          </ac:spMkLst>
        </pc:spChg>
        <pc:spChg chg="mod">
          <ac:chgData name="Mirante Amalia" userId="ab26da38-9c26-43ca-865f-f95b5258388f" providerId="ADAL" clId="{6CEA1377-BDC7-489B-B3C8-0FD88C5E5509}" dt="2026-07-06T17:47:04.302" v="1281" actId="108"/>
          <ac:spMkLst>
            <pc:docMk/>
            <pc:sldMk cId="1810568745" sldId="277"/>
            <ac:spMk id="12" creationId="{AC8CA1F1-5601-33BF-578F-89C3C74F7099}"/>
          </ac:spMkLst>
        </pc:spChg>
        <pc:spChg chg="mod">
          <ac:chgData name="Mirante Amalia" userId="ab26da38-9c26-43ca-865f-f95b5258388f" providerId="ADAL" clId="{6CEA1377-BDC7-489B-B3C8-0FD88C5E5509}" dt="2026-07-06T17:48:31.810" v="1302" actId="255"/>
          <ac:spMkLst>
            <pc:docMk/>
            <pc:sldMk cId="1810568745" sldId="277"/>
            <ac:spMk id="13" creationId="{C9922478-1BA2-1917-FFEF-C50BEFEE81B1}"/>
          </ac:spMkLst>
        </pc:spChg>
        <pc:spChg chg="mod">
          <ac:chgData name="Mirante Amalia" userId="ab26da38-9c26-43ca-865f-f95b5258388f" providerId="ADAL" clId="{6CEA1377-BDC7-489B-B3C8-0FD88C5E5509}" dt="2026-07-06T17:47:09.815" v="1283" actId="108"/>
          <ac:spMkLst>
            <pc:docMk/>
            <pc:sldMk cId="1810568745" sldId="277"/>
            <ac:spMk id="15" creationId="{4A8C2F85-6B03-63E2-5E53-E1749BEAA6AD}"/>
          </ac:spMkLst>
        </pc:spChg>
        <pc:spChg chg="mod">
          <ac:chgData name="Mirante Amalia" userId="ab26da38-9c26-43ca-865f-f95b5258388f" providerId="ADAL" clId="{6CEA1377-BDC7-489B-B3C8-0FD88C5E5509}" dt="2026-07-06T17:48:37.904" v="1306" actId="27636"/>
          <ac:spMkLst>
            <pc:docMk/>
            <pc:sldMk cId="1810568745" sldId="277"/>
            <ac:spMk id="16" creationId="{7765E14F-C4D8-0A99-1B59-C42EFC5F59F7}"/>
          </ac:spMkLst>
        </pc:spChg>
        <pc:spChg chg="mod">
          <ac:chgData name="Mirante Amalia" userId="ab26da38-9c26-43ca-865f-f95b5258388f" providerId="ADAL" clId="{6CEA1377-BDC7-489B-B3C8-0FD88C5E5509}" dt="2026-07-06T17:47:06.470" v="1282" actId="108"/>
          <ac:spMkLst>
            <pc:docMk/>
            <pc:sldMk cId="1810568745" sldId="277"/>
            <ac:spMk id="18" creationId="{6910FCB3-A19F-A83E-577F-B94C4425CB73}"/>
          </ac:spMkLst>
        </pc:spChg>
        <pc:spChg chg="mod">
          <ac:chgData name="Mirante Amalia" userId="ab26da38-9c26-43ca-865f-f95b5258388f" providerId="ADAL" clId="{6CEA1377-BDC7-489B-B3C8-0FD88C5E5509}" dt="2026-07-06T17:48:48.170" v="1308" actId="1076"/>
          <ac:spMkLst>
            <pc:docMk/>
            <pc:sldMk cId="1810568745" sldId="277"/>
            <ac:spMk id="19" creationId="{374D65D3-DB43-C48A-E98A-56FE30F02EC4}"/>
          </ac:spMkLst>
        </pc:spChg>
        <pc:spChg chg="del mod">
          <ac:chgData name="Mirante Amalia" userId="ab26da38-9c26-43ca-865f-f95b5258388f" providerId="ADAL" clId="{6CEA1377-BDC7-489B-B3C8-0FD88C5E5509}" dt="2026-07-06T17:47:33.503" v="1294" actId="478"/>
          <ac:spMkLst>
            <pc:docMk/>
            <pc:sldMk cId="1810568745" sldId="277"/>
            <ac:spMk id="21" creationId="{9E7E922F-BD4E-05FA-DE60-983D23D98F68}"/>
          </ac:spMkLst>
        </pc:spChg>
        <pc:spChg chg="del">
          <ac:chgData name="Mirante Amalia" userId="ab26da38-9c26-43ca-865f-f95b5258388f" providerId="ADAL" clId="{6CEA1377-BDC7-489B-B3C8-0FD88C5E5509}" dt="2026-07-06T17:47:31.965" v="1292" actId="478"/>
          <ac:spMkLst>
            <pc:docMk/>
            <pc:sldMk cId="1810568745" sldId="277"/>
            <ac:spMk id="22" creationId="{93B9C3B4-ADD6-7083-3637-8E8D1B12B4C4}"/>
          </ac:spMkLst>
        </pc:spChg>
        <pc:spChg chg="add mod">
          <ac:chgData name="Mirante Amalia" userId="ab26da38-9c26-43ca-865f-f95b5258388f" providerId="ADAL" clId="{6CEA1377-BDC7-489B-B3C8-0FD88C5E5509}" dt="2026-07-06T17:37:44.389" v="1075" actId="1076"/>
          <ac:spMkLst>
            <pc:docMk/>
            <pc:sldMk cId="1810568745" sldId="277"/>
            <ac:spMk id="23" creationId="{3EEA3B8A-B7E3-63D6-4C6A-EB872F1010D4}"/>
          </ac:spMkLst>
        </pc:spChg>
        <pc:spChg chg="add mod">
          <ac:chgData name="Mirante Amalia" userId="ab26da38-9c26-43ca-865f-f95b5258388f" providerId="ADAL" clId="{6CEA1377-BDC7-489B-B3C8-0FD88C5E5509}" dt="2026-07-06T17:37:44.389" v="1075" actId="1076"/>
          <ac:spMkLst>
            <pc:docMk/>
            <pc:sldMk cId="1810568745" sldId="277"/>
            <ac:spMk id="24" creationId="{5B6FF2A7-6BE8-1CB8-1483-A856B4F7B27F}"/>
          </ac:spMkLst>
        </pc:spChg>
        <pc:picChg chg="del">
          <ac:chgData name="Mirante Amalia" userId="ab26da38-9c26-43ca-865f-f95b5258388f" providerId="ADAL" clId="{6CEA1377-BDC7-489B-B3C8-0FD88C5E5509}" dt="2026-07-06T17:47:34.494" v="1295" actId="478"/>
          <ac:picMkLst>
            <pc:docMk/>
            <pc:sldMk cId="1810568745" sldId="277"/>
            <ac:picMk id="20" creationId="{6C9DF950-BF5B-35EB-AD88-330A8B596810}"/>
          </ac:picMkLst>
        </pc:picChg>
        <pc:picChg chg="add mod">
          <ac:chgData name="Mirante Amalia" userId="ab26da38-9c26-43ca-865f-f95b5258388f" providerId="ADAL" clId="{6CEA1377-BDC7-489B-B3C8-0FD88C5E5509}" dt="2026-07-06T18:08:51.707" v="1620"/>
          <ac:picMkLst>
            <pc:docMk/>
            <pc:sldMk cId="1810568745" sldId="277"/>
            <ac:picMk id="25" creationId="{BDFCB8A4-970C-94B9-8D65-79780D8E0462}"/>
          </ac:picMkLst>
        </pc:picChg>
      </pc:sldChg>
      <pc:sldChg chg="addSp delSp modSp add del mod ord chgLayout">
        <pc:chgData name="Mirante Amalia" userId="ab26da38-9c26-43ca-865f-f95b5258388f" providerId="ADAL" clId="{6CEA1377-BDC7-489B-B3C8-0FD88C5E5509}" dt="2026-07-06T17:21:28.826" v="741" actId="47"/>
        <pc:sldMkLst>
          <pc:docMk/>
          <pc:sldMk cId="2266995592" sldId="277"/>
        </pc:sldMkLst>
        <pc:spChg chg="del">
          <ac:chgData name="Mirante Amalia" userId="ab26da38-9c26-43ca-865f-f95b5258388f" providerId="ADAL" clId="{6CEA1377-BDC7-489B-B3C8-0FD88C5E5509}" dt="2026-07-06T17:20:28.241" v="729" actId="478"/>
          <ac:spMkLst>
            <pc:docMk/>
            <pc:sldMk cId="2266995592" sldId="277"/>
            <ac:spMk id="3" creationId="{1F906F54-0FF2-8E25-E822-ADE658B2F84D}"/>
          </ac:spMkLst>
        </pc:spChg>
        <pc:spChg chg="del">
          <ac:chgData name="Mirante Amalia" userId="ab26da38-9c26-43ca-865f-f95b5258388f" providerId="ADAL" clId="{6CEA1377-BDC7-489B-B3C8-0FD88C5E5509}" dt="2026-07-06T17:20:30.176" v="731" actId="478"/>
          <ac:spMkLst>
            <pc:docMk/>
            <pc:sldMk cId="2266995592" sldId="277"/>
            <ac:spMk id="5" creationId="{3343C0EE-2E45-1A84-909E-6A16C0D9D566}"/>
          </ac:spMkLst>
        </pc:spChg>
        <pc:spChg chg="del mod">
          <ac:chgData name="Mirante Amalia" userId="ab26da38-9c26-43ca-865f-f95b5258388f" providerId="ADAL" clId="{6CEA1377-BDC7-489B-B3C8-0FD88C5E5509}" dt="2026-07-06T17:20:34.466" v="735" actId="478"/>
          <ac:spMkLst>
            <pc:docMk/>
            <pc:sldMk cId="2266995592" sldId="277"/>
            <ac:spMk id="6" creationId="{CBE67DF9-CA08-3518-693F-1D9D3B84D32A}"/>
          </ac:spMkLst>
        </pc:spChg>
        <pc:spChg chg="del">
          <ac:chgData name="Mirante Amalia" userId="ab26da38-9c26-43ca-865f-f95b5258388f" providerId="ADAL" clId="{6CEA1377-BDC7-489B-B3C8-0FD88C5E5509}" dt="2026-07-06T17:20:30.994" v="732" actId="478"/>
          <ac:spMkLst>
            <pc:docMk/>
            <pc:sldMk cId="2266995592" sldId="277"/>
            <ac:spMk id="7" creationId="{95263342-6E52-1B6D-5A00-00C315B03B1A}"/>
          </ac:spMkLst>
        </pc:spChg>
        <pc:spChg chg="del">
          <ac:chgData name="Mirante Amalia" userId="ab26da38-9c26-43ca-865f-f95b5258388f" providerId="ADAL" clId="{6CEA1377-BDC7-489B-B3C8-0FD88C5E5509}" dt="2026-07-06T17:20:36.131" v="736" actId="478"/>
          <ac:spMkLst>
            <pc:docMk/>
            <pc:sldMk cId="2266995592" sldId="277"/>
            <ac:spMk id="8" creationId="{8B1A6BEF-9034-15E7-5424-1143F6B252BC}"/>
          </ac:spMkLst>
        </pc:spChg>
        <pc:spChg chg="add mod">
          <ac:chgData name="Mirante Amalia" userId="ab26da38-9c26-43ca-865f-f95b5258388f" providerId="ADAL" clId="{6CEA1377-BDC7-489B-B3C8-0FD88C5E5509}" dt="2026-07-06T17:20:53.942" v="739"/>
          <ac:spMkLst>
            <pc:docMk/>
            <pc:sldMk cId="2266995592" sldId="277"/>
            <ac:spMk id="9" creationId="{01919C02-CE1C-DD93-9526-1BB31E8E8EB0}"/>
          </ac:spMkLst>
        </pc:spChg>
        <pc:picChg chg="del">
          <ac:chgData name="Mirante Amalia" userId="ab26da38-9c26-43ca-865f-f95b5258388f" providerId="ADAL" clId="{6CEA1377-BDC7-489B-B3C8-0FD88C5E5509}" dt="2026-07-06T17:20:28.993" v="730" actId="478"/>
          <ac:picMkLst>
            <pc:docMk/>
            <pc:sldMk cId="2266995592" sldId="277"/>
            <ac:picMk id="4" creationId="{367BB0B1-B123-0CCD-AD57-27577B6C4B0A}"/>
          </ac:picMkLst>
        </pc:picChg>
      </pc:sldChg>
      <pc:sldChg chg="addSp delSp modSp add mod ord">
        <pc:chgData name="Mirante Amalia" userId="ab26da38-9c26-43ca-865f-f95b5258388f" providerId="ADAL" clId="{6CEA1377-BDC7-489B-B3C8-0FD88C5E5509}" dt="2026-07-06T18:08:53.277" v="1621"/>
        <pc:sldMkLst>
          <pc:docMk/>
          <pc:sldMk cId="1808479531" sldId="278"/>
        </pc:sldMkLst>
        <pc:spChg chg="mod">
          <ac:chgData name="Mirante Amalia" userId="ab26da38-9c26-43ca-865f-f95b5258388f" providerId="ADAL" clId="{6CEA1377-BDC7-489B-B3C8-0FD88C5E5509}" dt="2026-07-06T17:51:09.312" v="1361" actId="20577"/>
          <ac:spMkLst>
            <pc:docMk/>
            <pc:sldMk cId="1808479531" sldId="278"/>
            <ac:spMk id="2" creationId="{5697A00B-030B-8E63-896D-751EE657DFD4}"/>
          </ac:spMkLst>
        </pc:spChg>
        <pc:graphicFrameChg chg="add mod modGraphic">
          <ac:chgData name="Mirante Amalia" userId="ab26da38-9c26-43ca-865f-f95b5258388f" providerId="ADAL" clId="{6CEA1377-BDC7-489B-B3C8-0FD88C5E5509}" dt="2026-07-06T17:54:15.024" v="1416" actId="255"/>
          <ac:graphicFrameMkLst>
            <pc:docMk/>
            <pc:sldMk cId="1808479531" sldId="278"/>
            <ac:graphicFrameMk id="3" creationId="{7E37E223-6449-D558-62D1-09F3714205B1}"/>
          </ac:graphicFrameMkLst>
        </pc:graphicFrameChg>
        <pc:graphicFrameChg chg="del">
          <ac:chgData name="Mirante Amalia" userId="ab26da38-9c26-43ca-865f-f95b5258388f" providerId="ADAL" clId="{6CEA1377-BDC7-489B-B3C8-0FD88C5E5509}" dt="2026-07-06T17:49:51.968" v="1314" actId="478"/>
          <ac:graphicFrameMkLst>
            <pc:docMk/>
            <pc:sldMk cId="1808479531" sldId="278"/>
            <ac:graphicFrameMk id="29" creationId="{054B1ACE-44C9-79BF-D2A4-7BCE7F71534E}"/>
          </ac:graphicFrameMkLst>
        </pc:graphicFrameChg>
        <pc:picChg chg="add mod">
          <ac:chgData name="Mirante Amalia" userId="ab26da38-9c26-43ca-865f-f95b5258388f" providerId="ADAL" clId="{6CEA1377-BDC7-489B-B3C8-0FD88C5E5509}" dt="2026-07-06T18:08:53.277" v="1621"/>
          <ac:picMkLst>
            <pc:docMk/>
            <pc:sldMk cId="1808479531" sldId="278"/>
            <ac:picMk id="4" creationId="{9E61B895-897E-AC26-7D40-27EFB2F0CAEE}"/>
          </ac:picMkLst>
        </pc:picChg>
      </pc:sldChg>
      <pc:sldChg chg="new del">
        <pc:chgData name="Mirante Amalia" userId="ab26da38-9c26-43ca-865f-f95b5258388f" providerId="ADAL" clId="{6CEA1377-BDC7-489B-B3C8-0FD88C5E5509}" dt="2026-07-06T18:20:28.540" v="1788" actId="47"/>
        <pc:sldMkLst>
          <pc:docMk/>
          <pc:sldMk cId="4163287581" sldId="279"/>
        </pc:sldMkLst>
      </pc:sldChg>
      <pc:sldChg chg="addSp delSp modSp add mod">
        <pc:chgData name="Mirante Amalia" userId="ab26da38-9c26-43ca-865f-f95b5258388f" providerId="ADAL" clId="{6CEA1377-BDC7-489B-B3C8-0FD88C5E5509}" dt="2026-07-06T18:08:54.844" v="1622"/>
        <pc:sldMkLst>
          <pc:docMk/>
          <pc:sldMk cId="1593519599" sldId="280"/>
        </pc:sldMkLst>
        <pc:spChg chg="mod">
          <ac:chgData name="Mirante Amalia" userId="ab26da38-9c26-43ca-865f-f95b5258388f" providerId="ADAL" clId="{6CEA1377-BDC7-489B-B3C8-0FD88C5E5509}" dt="2026-07-06T17:51:39.951" v="1383" actId="20577"/>
          <ac:spMkLst>
            <pc:docMk/>
            <pc:sldMk cId="1593519599" sldId="280"/>
            <ac:spMk id="2" creationId="{F673D8E4-BD66-4A47-C7F1-0067DE2BA147}"/>
          </ac:spMkLst>
        </pc:spChg>
        <pc:graphicFrameChg chg="del">
          <ac:chgData name="Mirante Amalia" userId="ab26da38-9c26-43ca-865f-f95b5258388f" providerId="ADAL" clId="{6CEA1377-BDC7-489B-B3C8-0FD88C5E5509}" dt="2026-07-06T17:51:45.565" v="1384" actId="478"/>
          <ac:graphicFrameMkLst>
            <pc:docMk/>
            <pc:sldMk cId="1593519599" sldId="280"/>
            <ac:graphicFrameMk id="3" creationId="{6BEDC3EE-DC20-C613-6482-BFD2475FC4E2}"/>
          </ac:graphicFrameMkLst>
        </pc:graphicFrameChg>
        <pc:graphicFrameChg chg="add mod modGraphic">
          <ac:chgData name="Mirante Amalia" userId="ab26da38-9c26-43ca-865f-f95b5258388f" providerId="ADAL" clId="{6CEA1377-BDC7-489B-B3C8-0FD88C5E5509}" dt="2026-07-06T17:54:08.897" v="1415" actId="255"/>
          <ac:graphicFrameMkLst>
            <pc:docMk/>
            <pc:sldMk cId="1593519599" sldId="280"/>
            <ac:graphicFrameMk id="4" creationId="{B91D5B83-70B0-B2D1-38D1-CEBEA2999DE8}"/>
          </ac:graphicFrameMkLst>
        </pc:graphicFrameChg>
        <pc:picChg chg="add mod">
          <ac:chgData name="Mirante Amalia" userId="ab26da38-9c26-43ca-865f-f95b5258388f" providerId="ADAL" clId="{6CEA1377-BDC7-489B-B3C8-0FD88C5E5509}" dt="2026-07-06T18:08:54.844" v="1622"/>
          <ac:picMkLst>
            <pc:docMk/>
            <pc:sldMk cId="1593519599" sldId="280"/>
            <ac:picMk id="5" creationId="{B776583E-515D-0FED-10A7-30F537676E3D}"/>
          </ac:picMkLst>
        </pc:picChg>
      </pc:sldChg>
      <pc:sldChg chg="addSp delSp modSp add mod">
        <pc:chgData name="Mirante Amalia" userId="ab26da38-9c26-43ca-865f-f95b5258388f" providerId="ADAL" clId="{6CEA1377-BDC7-489B-B3C8-0FD88C5E5509}" dt="2026-07-06T18:08:56.683" v="1623"/>
        <pc:sldMkLst>
          <pc:docMk/>
          <pc:sldMk cId="3125849678" sldId="281"/>
        </pc:sldMkLst>
        <pc:spChg chg="mod">
          <ac:chgData name="Mirante Amalia" userId="ab26da38-9c26-43ca-865f-f95b5258388f" providerId="ADAL" clId="{6CEA1377-BDC7-489B-B3C8-0FD88C5E5509}" dt="2026-07-06T17:52:40.301" v="1395" actId="1076"/>
          <ac:spMkLst>
            <pc:docMk/>
            <pc:sldMk cId="3125849678" sldId="281"/>
            <ac:spMk id="2" creationId="{15E09E3D-C079-3ADB-903A-3D4CDA29305B}"/>
          </ac:spMkLst>
        </pc:spChg>
        <pc:graphicFrameChg chg="add mod modGraphic">
          <ac:chgData name="Mirante Amalia" userId="ab26da38-9c26-43ca-865f-f95b5258388f" providerId="ADAL" clId="{6CEA1377-BDC7-489B-B3C8-0FD88C5E5509}" dt="2026-07-06T17:54:03.384" v="1414" actId="255"/>
          <ac:graphicFrameMkLst>
            <pc:docMk/>
            <pc:sldMk cId="3125849678" sldId="281"/>
            <ac:graphicFrameMk id="3" creationId="{D879C5DE-269E-646D-BB18-87721D5B7203}"/>
          </ac:graphicFrameMkLst>
        </pc:graphicFrameChg>
        <pc:graphicFrameChg chg="del">
          <ac:chgData name="Mirante Amalia" userId="ab26da38-9c26-43ca-865f-f95b5258388f" providerId="ADAL" clId="{6CEA1377-BDC7-489B-B3C8-0FD88C5E5509}" dt="2026-07-06T17:52:41.567" v="1396" actId="478"/>
          <ac:graphicFrameMkLst>
            <pc:docMk/>
            <pc:sldMk cId="3125849678" sldId="281"/>
            <ac:graphicFrameMk id="4" creationId="{4D6488B1-BD62-EA28-AEA9-A0724089FFD3}"/>
          </ac:graphicFrameMkLst>
        </pc:graphicFrameChg>
        <pc:picChg chg="add mod">
          <ac:chgData name="Mirante Amalia" userId="ab26da38-9c26-43ca-865f-f95b5258388f" providerId="ADAL" clId="{6CEA1377-BDC7-489B-B3C8-0FD88C5E5509}" dt="2026-07-06T18:08:56.683" v="1623"/>
          <ac:picMkLst>
            <pc:docMk/>
            <pc:sldMk cId="3125849678" sldId="281"/>
            <ac:picMk id="5" creationId="{AA6FF20D-4C97-91D0-D378-D6A4BDEBDC40}"/>
          </ac:picMkLst>
        </pc:picChg>
      </pc:sldChg>
      <pc:sldChg chg="new del">
        <pc:chgData name="Mirante Amalia" userId="ab26da38-9c26-43ca-865f-f95b5258388f" providerId="ADAL" clId="{6CEA1377-BDC7-489B-B3C8-0FD88C5E5509}" dt="2026-07-06T18:20:26.221" v="1787" actId="47"/>
        <pc:sldMkLst>
          <pc:docMk/>
          <pc:sldMk cId="3038203850" sldId="282"/>
        </pc:sldMkLst>
      </pc:sldChg>
      <pc:sldChg chg="addSp delSp modSp add mod">
        <pc:chgData name="Mirante Amalia" userId="ab26da38-9c26-43ca-865f-f95b5258388f" providerId="ADAL" clId="{6CEA1377-BDC7-489B-B3C8-0FD88C5E5509}" dt="2026-07-06T18:09:04.335" v="1626" actId="1076"/>
        <pc:sldMkLst>
          <pc:docMk/>
          <pc:sldMk cId="1070570749" sldId="283"/>
        </pc:sldMkLst>
        <pc:spChg chg="mod">
          <ac:chgData name="Mirante Amalia" userId="ab26da38-9c26-43ca-865f-f95b5258388f" providerId="ADAL" clId="{6CEA1377-BDC7-489B-B3C8-0FD88C5E5509}" dt="2026-07-06T18:09:04.335" v="1626" actId="1076"/>
          <ac:spMkLst>
            <pc:docMk/>
            <pc:sldMk cId="1070570749" sldId="283"/>
            <ac:spMk id="2" creationId="{D1F97416-A73A-E9D9-5B14-B1D78CA2E11D}"/>
          </ac:spMkLst>
        </pc:spChg>
        <pc:graphicFrameChg chg="del modGraphic">
          <ac:chgData name="Mirante Amalia" userId="ab26da38-9c26-43ca-865f-f95b5258388f" providerId="ADAL" clId="{6CEA1377-BDC7-489B-B3C8-0FD88C5E5509}" dt="2026-07-06T17:53:25.327" v="1407" actId="478"/>
          <ac:graphicFrameMkLst>
            <pc:docMk/>
            <pc:sldMk cId="1070570749" sldId="283"/>
            <ac:graphicFrameMk id="3" creationId="{8E65B6C9-6E62-3393-37E4-878C26BC07E2}"/>
          </ac:graphicFrameMkLst>
        </pc:graphicFrameChg>
        <pc:graphicFrameChg chg="add mod modGraphic">
          <ac:chgData name="Mirante Amalia" userId="ab26da38-9c26-43ca-865f-f95b5258388f" providerId="ADAL" clId="{6CEA1377-BDC7-489B-B3C8-0FD88C5E5509}" dt="2026-07-06T17:53:54.326" v="1413" actId="255"/>
          <ac:graphicFrameMkLst>
            <pc:docMk/>
            <pc:sldMk cId="1070570749" sldId="283"/>
            <ac:graphicFrameMk id="4" creationId="{E78A1F90-43B1-1045-E438-E01D6BE01E54}"/>
          </ac:graphicFrameMkLst>
        </pc:graphicFrameChg>
        <pc:picChg chg="add mod">
          <ac:chgData name="Mirante Amalia" userId="ab26da38-9c26-43ca-865f-f95b5258388f" providerId="ADAL" clId="{6CEA1377-BDC7-489B-B3C8-0FD88C5E5509}" dt="2026-07-06T18:08:58.094" v="1624"/>
          <ac:picMkLst>
            <pc:docMk/>
            <pc:sldMk cId="1070570749" sldId="283"/>
            <ac:picMk id="5" creationId="{D496A939-9A27-7909-2F8D-963271FE85EA}"/>
          </ac:picMkLst>
        </pc:picChg>
      </pc:sldChg>
      <pc:sldChg chg="addSp delSp modSp add mod">
        <pc:chgData name="Mirante Amalia" userId="ab26da38-9c26-43ca-865f-f95b5258388f" providerId="ADAL" clId="{6CEA1377-BDC7-489B-B3C8-0FD88C5E5509}" dt="2026-07-06T18:09:00.829" v="1625"/>
        <pc:sldMkLst>
          <pc:docMk/>
          <pc:sldMk cId="2995435511" sldId="284"/>
        </pc:sldMkLst>
        <pc:spChg chg="mod">
          <ac:chgData name="Mirante Amalia" userId="ab26da38-9c26-43ca-865f-f95b5258388f" providerId="ADAL" clId="{6CEA1377-BDC7-489B-B3C8-0FD88C5E5509}" dt="2026-07-06T17:54:55.385" v="1420"/>
          <ac:spMkLst>
            <pc:docMk/>
            <pc:sldMk cId="2995435511" sldId="284"/>
            <ac:spMk id="2" creationId="{CFD747E3-D8C8-A545-F562-D02D4DCFF89F}"/>
          </ac:spMkLst>
        </pc:spChg>
        <pc:graphicFrameChg chg="add mod modGraphic">
          <ac:chgData name="Mirante Amalia" userId="ab26da38-9c26-43ca-865f-f95b5258388f" providerId="ADAL" clId="{6CEA1377-BDC7-489B-B3C8-0FD88C5E5509}" dt="2026-07-06T17:55:49.393" v="1428" actId="1076"/>
          <ac:graphicFrameMkLst>
            <pc:docMk/>
            <pc:sldMk cId="2995435511" sldId="284"/>
            <ac:graphicFrameMk id="3" creationId="{5BBC502B-6869-94C0-8CAA-7A682E7E1545}"/>
          </ac:graphicFrameMkLst>
        </pc:graphicFrameChg>
        <pc:graphicFrameChg chg="del">
          <ac:chgData name="Mirante Amalia" userId="ab26da38-9c26-43ca-865f-f95b5258388f" providerId="ADAL" clId="{6CEA1377-BDC7-489B-B3C8-0FD88C5E5509}" dt="2026-07-06T17:54:59.612" v="1421" actId="478"/>
          <ac:graphicFrameMkLst>
            <pc:docMk/>
            <pc:sldMk cId="2995435511" sldId="284"/>
            <ac:graphicFrameMk id="4" creationId="{5DAC4D9C-D511-67C0-B1A7-3F762D3A5368}"/>
          </ac:graphicFrameMkLst>
        </pc:graphicFrameChg>
        <pc:picChg chg="add mod">
          <ac:chgData name="Mirante Amalia" userId="ab26da38-9c26-43ca-865f-f95b5258388f" providerId="ADAL" clId="{6CEA1377-BDC7-489B-B3C8-0FD88C5E5509}" dt="2026-07-06T18:09:00.829" v="1625"/>
          <ac:picMkLst>
            <pc:docMk/>
            <pc:sldMk cId="2995435511" sldId="284"/>
            <ac:picMk id="5" creationId="{6C984CB0-987F-4A9D-EAED-8BB571DA1A6B}"/>
          </ac:picMkLst>
        </pc:picChg>
      </pc:sldChg>
      <pc:sldChg chg="addSp delSp modSp add mod">
        <pc:chgData name="Mirante Amalia" userId="ab26da38-9c26-43ca-865f-f95b5258388f" providerId="ADAL" clId="{6CEA1377-BDC7-489B-B3C8-0FD88C5E5509}" dt="2026-07-06T18:09:06.924" v="1627"/>
        <pc:sldMkLst>
          <pc:docMk/>
          <pc:sldMk cId="1710426919" sldId="285"/>
        </pc:sldMkLst>
        <pc:spChg chg="mod">
          <ac:chgData name="Mirante Amalia" userId="ab26da38-9c26-43ca-865f-f95b5258388f" providerId="ADAL" clId="{6CEA1377-BDC7-489B-B3C8-0FD88C5E5509}" dt="2026-07-06T17:59:24.658" v="1461" actId="1076"/>
          <ac:spMkLst>
            <pc:docMk/>
            <pc:sldMk cId="1710426919" sldId="285"/>
            <ac:spMk id="2" creationId="{EFE00FC7-2479-88B5-43F5-8015CC06D198}"/>
          </ac:spMkLst>
        </pc:spChg>
        <pc:spChg chg="add mod">
          <ac:chgData name="Mirante Amalia" userId="ab26da38-9c26-43ca-865f-f95b5258388f" providerId="ADAL" clId="{6CEA1377-BDC7-489B-B3C8-0FD88C5E5509}" dt="2026-07-06T18:00:57.770" v="1504" actId="5793"/>
          <ac:spMkLst>
            <pc:docMk/>
            <pc:sldMk cId="1710426919" sldId="285"/>
            <ac:spMk id="6" creationId="{4E76E64F-9B36-C931-577F-941DFD8F6FA3}"/>
          </ac:spMkLst>
        </pc:spChg>
        <pc:graphicFrameChg chg="del">
          <ac:chgData name="Mirante Amalia" userId="ab26da38-9c26-43ca-865f-f95b5258388f" providerId="ADAL" clId="{6CEA1377-BDC7-489B-B3C8-0FD88C5E5509}" dt="2026-07-06T17:56:17.073" v="1433" actId="478"/>
          <ac:graphicFrameMkLst>
            <pc:docMk/>
            <pc:sldMk cId="1710426919" sldId="285"/>
            <ac:graphicFrameMk id="3" creationId="{F8335A24-A0CC-959D-5732-4C915D6857FA}"/>
          </ac:graphicFrameMkLst>
        </pc:graphicFrameChg>
        <pc:graphicFrameChg chg="add mod modGraphic">
          <ac:chgData name="Mirante Amalia" userId="ab26da38-9c26-43ca-865f-f95b5258388f" providerId="ADAL" clId="{6CEA1377-BDC7-489B-B3C8-0FD88C5E5509}" dt="2026-07-06T18:01:47.659" v="1524" actId="1076"/>
          <ac:graphicFrameMkLst>
            <pc:docMk/>
            <pc:sldMk cId="1710426919" sldId="285"/>
            <ac:graphicFrameMk id="4" creationId="{30DD2043-511A-EF77-4A61-0408899AD334}"/>
          </ac:graphicFrameMkLst>
        </pc:graphicFrameChg>
        <pc:picChg chg="add mod">
          <ac:chgData name="Mirante Amalia" userId="ab26da38-9c26-43ca-865f-f95b5258388f" providerId="ADAL" clId="{6CEA1377-BDC7-489B-B3C8-0FD88C5E5509}" dt="2026-07-06T18:09:06.924" v="1627"/>
          <ac:picMkLst>
            <pc:docMk/>
            <pc:sldMk cId="1710426919" sldId="285"/>
            <ac:picMk id="7" creationId="{AB2C9EFB-70CA-D6A6-46B2-0A8597D939CE}"/>
          </ac:picMkLst>
        </pc:picChg>
      </pc:sldChg>
      <pc:sldChg chg="addSp delSp modSp add mod ord">
        <pc:chgData name="Mirante Amalia" userId="ab26da38-9c26-43ca-865f-f95b5258388f" providerId="ADAL" clId="{6CEA1377-BDC7-489B-B3C8-0FD88C5E5509}" dt="2026-07-06T18:09:09.726" v="1628"/>
        <pc:sldMkLst>
          <pc:docMk/>
          <pc:sldMk cId="3059844161" sldId="286"/>
        </pc:sldMkLst>
        <pc:spChg chg="mod">
          <ac:chgData name="Mirante Amalia" userId="ab26da38-9c26-43ca-865f-f95b5258388f" providerId="ADAL" clId="{6CEA1377-BDC7-489B-B3C8-0FD88C5E5509}" dt="2026-07-06T18:01:40.332" v="1522" actId="20577"/>
          <ac:spMkLst>
            <pc:docMk/>
            <pc:sldMk cId="3059844161" sldId="286"/>
            <ac:spMk id="2" creationId="{15E8B616-9F9E-E560-152F-7CAAA317642A}"/>
          </ac:spMkLst>
        </pc:spChg>
        <pc:spChg chg="add del mod">
          <ac:chgData name="Mirante Amalia" userId="ab26da38-9c26-43ca-865f-f95b5258388f" providerId="ADAL" clId="{6CEA1377-BDC7-489B-B3C8-0FD88C5E5509}" dt="2026-07-06T18:05:38.681" v="1595" actId="20577"/>
          <ac:spMkLst>
            <pc:docMk/>
            <pc:sldMk cId="3059844161" sldId="286"/>
            <ac:spMk id="5" creationId="{87418C46-86E9-2A90-CE91-2066939E73D0}"/>
          </ac:spMkLst>
        </pc:spChg>
        <pc:graphicFrameChg chg="del">
          <ac:chgData name="Mirante Amalia" userId="ab26da38-9c26-43ca-865f-f95b5258388f" providerId="ADAL" clId="{6CEA1377-BDC7-489B-B3C8-0FD88C5E5509}" dt="2026-07-06T18:01:43.275" v="1523" actId="478"/>
          <ac:graphicFrameMkLst>
            <pc:docMk/>
            <pc:sldMk cId="3059844161" sldId="286"/>
            <ac:graphicFrameMk id="3" creationId="{499A41D4-4ABD-DA9A-CDBD-F09BE9C46661}"/>
          </ac:graphicFrameMkLst>
        </pc:graphicFrameChg>
        <pc:picChg chg="add mod">
          <ac:chgData name="Mirante Amalia" userId="ab26da38-9c26-43ca-865f-f95b5258388f" providerId="ADAL" clId="{6CEA1377-BDC7-489B-B3C8-0FD88C5E5509}" dt="2026-07-06T18:09:09.726" v="1628"/>
          <ac:picMkLst>
            <pc:docMk/>
            <pc:sldMk cId="3059844161" sldId="286"/>
            <ac:picMk id="6" creationId="{6272752E-041D-98B2-0747-51B925B0B60C}"/>
          </ac:picMkLst>
        </pc:picChg>
      </pc:sldChg>
      <pc:sldChg chg="addSp modSp new mod ord modAnim">
        <pc:chgData name="Mirante Amalia" userId="ab26da38-9c26-43ca-865f-f95b5258388f" providerId="ADAL" clId="{6CEA1377-BDC7-489B-B3C8-0FD88C5E5509}" dt="2026-07-06T18:20:04.405" v="1785"/>
        <pc:sldMkLst>
          <pc:docMk/>
          <pc:sldMk cId="2224584220" sldId="287"/>
        </pc:sldMkLst>
        <pc:spChg chg="add mod">
          <ac:chgData name="Mirante Amalia" userId="ab26da38-9c26-43ca-865f-f95b5258388f" providerId="ADAL" clId="{6CEA1377-BDC7-489B-B3C8-0FD88C5E5509}" dt="2026-07-06T18:19:04.642" v="1722" actId="1076"/>
          <ac:spMkLst>
            <pc:docMk/>
            <pc:sldMk cId="2224584220" sldId="287"/>
            <ac:spMk id="2" creationId="{11437054-122B-17F4-6580-D032B46594B4}"/>
          </ac:spMkLst>
        </pc:spChg>
        <pc:spChg chg="add mod">
          <ac:chgData name="Mirante Amalia" userId="ab26da38-9c26-43ca-865f-f95b5258388f" providerId="ADAL" clId="{6CEA1377-BDC7-489B-B3C8-0FD88C5E5509}" dt="2026-07-06T18:19:04.642" v="1722" actId="1076"/>
          <ac:spMkLst>
            <pc:docMk/>
            <pc:sldMk cId="2224584220" sldId="287"/>
            <ac:spMk id="3" creationId="{74A5E0CE-9946-46F8-8374-8842ED79A5AD}"/>
          </ac:spMkLst>
        </pc:spChg>
        <pc:spChg chg="add mod">
          <ac:chgData name="Mirante Amalia" userId="ab26da38-9c26-43ca-865f-f95b5258388f" providerId="ADAL" clId="{6CEA1377-BDC7-489B-B3C8-0FD88C5E5509}" dt="2026-07-06T18:19:12.761" v="1723"/>
          <ac:spMkLst>
            <pc:docMk/>
            <pc:sldMk cId="2224584220" sldId="287"/>
            <ac:spMk id="4" creationId="{A93FD265-76CB-5EC1-8EA3-1E99556AF91C}"/>
          </ac:spMkLst>
        </pc:spChg>
        <pc:spChg chg="add mod">
          <ac:chgData name="Mirante Amalia" userId="ab26da38-9c26-43ca-865f-f95b5258388f" providerId="ADAL" clId="{6CEA1377-BDC7-489B-B3C8-0FD88C5E5509}" dt="2026-07-06T18:19:12.761" v="1723"/>
          <ac:spMkLst>
            <pc:docMk/>
            <pc:sldMk cId="2224584220" sldId="287"/>
            <ac:spMk id="5" creationId="{BB1B5FE8-10D0-BF9F-73FD-77F4071ADD23}"/>
          </ac:spMkLst>
        </pc:spChg>
        <pc:spChg chg="add mod">
          <ac:chgData name="Mirante Amalia" userId="ab26da38-9c26-43ca-865f-f95b5258388f" providerId="ADAL" clId="{6CEA1377-BDC7-489B-B3C8-0FD88C5E5509}" dt="2026-07-06T18:19:12.761" v="1723"/>
          <ac:spMkLst>
            <pc:docMk/>
            <pc:sldMk cId="2224584220" sldId="287"/>
            <ac:spMk id="6" creationId="{20FB2208-6834-A49B-83A4-8B1DF1674CF8}"/>
          </ac:spMkLst>
        </pc:spChg>
        <pc:spChg chg="add mod">
          <ac:chgData name="Mirante Amalia" userId="ab26da38-9c26-43ca-865f-f95b5258388f" providerId="ADAL" clId="{6CEA1377-BDC7-489B-B3C8-0FD88C5E5509}" dt="2026-07-06T18:19:12.761" v="1723"/>
          <ac:spMkLst>
            <pc:docMk/>
            <pc:sldMk cId="2224584220" sldId="287"/>
            <ac:spMk id="7" creationId="{6E3A4714-29C1-40FA-369B-11791DBEB8CB}"/>
          </ac:spMkLst>
        </pc:spChg>
        <pc:spChg chg="add mod">
          <ac:chgData name="Mirante Amalia" userId="ab26da38-9c26-43ca-865f-f95b5258388f" providerId="ADAL" clId="{6CEA1377-BDC7-489B-B3C8-0FD88C5E5509}" dt="2026-07-06T18:19:25.171" v="1779" actId="1035"/>
          <ac:spMkLst>
            <pc:docMk/>
            <pc:sldMk cId="2224584220" sldId="287"/>
            <ac:spMk id="8" creationId="{E3C93B3F-569B-0761-6F8F-DF1968BC9F02}"/>
          </ac:spMkLst>
        </pc:spChg>
        <pc:spChg chg="add mod">
          <ac:chgData name="Mirante Amalia" userId="ab26da38-9c26-43ca-865f-f95b5258388f" providerId="ADAL" clId="{6CEA1377-BDC7-489B-B3C8-0FD88C5E5509}" dt="2026-07-06T18:19:25.171" v="1779" actId="1035"/>
          <ac:spMkLst>
            <pc:docMk/>
            <pc:sldMk cId="2224584220" sldId="287"/>
            <ac:spMk id="9" creationId="{20BD6FD9-3A1E-777D-8D9C-57A6CEFF262F}"/>
          </ac:spMkLst>
        </pc:spChg>
        <pc:spChg chg="add mod">
          <ac:chgData name="Mirante Amalia" userId="ab26da38-9c26-43ca-865f-f95b5258388f" providerId="ADAL" clId="{6CEA1377-BDC7-489B-B3C8-0FD88C5E5509}" dt="2026-07-06T18:19:25.171" v="1779" actId="1035"/>
          <ac:spMkLst>
            <pc:docMk/>
            <pc:sldMk cId="2224584220" sldId="287"/>
            <ac:spMk id="10" creationId="{5E3A9190-8ABE-96B0-5FDC-AFABB833C73D}"/>
          </ac:spMkLst>
        </pc:spChg>
        <pc:spChg chg="add mod">
          <ac:chgData name="Mirante Amalia" userId="ab26da38-9c26-43ca-865f-f95b5258388f" providerId="ADAL" clId="{6CEA1377-BDC7-489B-B3C8-0FD88C5E5509}" dt="2026-07-06T18:19:25.171" v="1779" actId="1035"/>
          <ac:spMkLst>
            <pc:docMk/>
            <pc:sldMk cId="2224584220" sldId="287"/>
            <ac:spMk id="11" creationId="{AFAA0591-D3E9-7E67-FB50-02EDE58FBB1A}"/>
          </ac:spMkLst>
        </pc:spChg>
        <pc:picChg chg="add mod">
          <ac:chgData name="Mirante Amalia" userId="ab26da38-9c26-43ca-865f-f95b5258388f" providerId="ADAL" clId="{6CEA1377-BDC7-489B-B3C8-0FD88C5E5509}" dt="2026-07-06T18:19:27.529" v="1780" actId="1076"/>
          <ac:picMkLst>
            <pc:docMk/>
            <pc:sldMk cId="2224584220" sldId="287"/>
            <ac:picMk id="9218" creationId="{0DDA964E-FA7C-61BD-1D85-E3FBEB90D583}"/>
          </ac:picMkLst>
        </pc:picChg>
      </pc:sldChg>
      <pc:sldChg chg="addSp delSp modSp add mod ord">
        <pc:chgData name="Mirante Amalia" userId="ab26da38-9c26-43ca-865f-f95b5258388f" providerId="ADAL" clId="{6CEA1377-BDC7-489B-B3C8-0FD88C5E5509}" dt="2026-07-06T18:13:51.524" v="1657" actId="1076"/>
        <pc:sldMkLst>
          <pc:docMk/>
          <pc:sldMk cId="3916595887" sldId="288"/>
        </pc:sldMkLst>
        <pc:spChg chg="mod">
          <ac:chgData name="Mirante Amalia" userId="ab26da38-9c26-43ca-865f-f95b5258388f" providerId="ADAL" clId="{6CEA1377-BDC7-489B-B3C8-0FD88C5E5509}" dt="2026-07-06T18:13:49.724" v="1656" actId="1076"/>
          <ac:spMkLst>
            <pc:docMk/>
            <pc:sldMk cId="3916595887" sldId="288"/>
            <ac:spMk id="2" creationId="{B8E02590-551A-522B-A8A3-6ACF0E4F1C0D}"/>
          </ac:spMkLst>
        </pc:spChg>
        <pc:spChg chg="add del">
          <ac:chgData name="Mirante Amalia" userId="ab26da38-9c26-43ca-865f-f95b5258388f" providerId="ADAL" clId="{6CEA1377-BDC7-489B-B3C8-0FD88C5E5509}" dt="2026-07-06T18:11:37.391" v="1638" actId="22"/>
          <ac:spMkLst>
            <pc:docMk/>
            <pc:sldMk cId="3916595887" sldId="288"/>
            <ac:spMk id="4" creationId="{C8A3BA83-8F16-401D-D912-7A6E6CD96D88}"/>
          </ac:spMkLst>
        </pc:spChg>
        <pc:spChg chg="add mod">
          <ac:chgData name="Mirante Amalia" userId="ab26da38-9c26-43ca-865f-f95b5258388f" providerId="ADAL" clId="{6CEA1377-BDC7-489B-B3C8-0FD88C5E5509}" dt="2026-07-06T18:13:51.524" v="1657" actId="1076"/>
          <ac:spMkLst>
            <pc:docMk/>
            <pc:sldMk cId="3916595887" sldId="288"/>
            <ac:spMk id="6" creationId="{73A53533-B93B-CE20-9363-829DA5D3D144}"/>
          </ac:spMkLst>
        </pc:spChg>
        <pc:graphicFrameChg chg="del">
          <ac:chgData name="Mirante Amalia" userId="ab26da38-9c26-43ca-865f-f95b5258388f" providerId="ADAL" clId="{6CEA1377-BDC7-489B-B3C8-0FD88C5E5509}" dt="2026-07-06T18:09:45.800" v="1636" actId="478"/>
          <ac:graphicFrameMkLst>
            <pc:docMk/>
            <pc:sldMk cId="3916595887" sldId="288"/>
            <ac:graphicFrameMk id="29" creationId="{734E482E-2A62-86DE-F383-670328601585}"/>
          </ac:graphicFrameMkLst>
        </pc:graphicFrameChg>
      </pc:sldChg>
      <pc:sldChg chg="addSp delSp modSp add mod">
        <pc:chgData name="Mirante Amalia" userId="ab26da38-9c26-43ca-865f-f95b5258388f" providerId="ADAL" clId="{6CEA1377-BDC7-489B-B3C8-0FD88C5E5509}" dt="2026-07-06T18:21:34.902" v="1833" actId="122"/>
        <pc:sldMkLst>
          <pc:docMk/>
          <pc:sldMk cId="4000503297" sldId="289"/>
        </pc:sldMkLst>
        <pc:spChg chg="mod">
          <ac:chgData name="Mirante Amalia" userId="ab26da38-9c26-43ca-865f-f95b5258388f" providerId="ADAL" clId="{6CEA1377-BDC7-489B-B3C8-0FD88C5E5509}" dt="2026-07-06T18:21:34.902" v="1833" actId="122"/>
          <ac:spMkLst>
            <pc:docMk/>
            <pc:sldMk cId="4000503297" sldId="289"/>
            <ac:spMk id="2" creationId="{E61D4F6F-82D7-EF99-1F27-BA31BFC8EBD8}"/>
          </ac:spMkLst>
        </pc:spChg>
        <pc:spChg chg="del mod">
          <ac:chgData name="Mirante Amalia" userId="ab26da38-9c26-43ca-865f-f95b5258388f" providerId="ADAL" clId="{6CEA1377-BDC7-489B-B3C8-0FD88C5E5509}" dt="2026-07-06T18:21:23.730" v="1830"/>
          <ac:spMkLst>
            <pc:docMk/>
            <pc:sldMk cId="4000503297" sldId="289"/>
            <ac:spMk id="5" creationId="{E503F013-D7AC-2AFD-EE33-88D710B8C8E1}"/>
          </ac:spMkLst>
        </pc:spChg>
        <pc:picChg chg="add mod">
          <ac:chgData name="Mirante Amalia" userId="ab26da38-9c26-43ca-865f-f95b5258388f" providerId="ADAL" clId="{6CEA1377-BDC7-489B-B3C8-0FD88C5E5509}" dt="2026-07-06T18:21:27.812" v="1832" actId="1076"/>
          <ac:picMkLst>
            <pc:docMk/>
            <pc:sldMk cId="4000503297" sldId="289"/>
            <ac:picMk id="4" creationId="{BC289943-0D36-6F6C-CA3B-5F1920410F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0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434CC-2E94-56F8-A866-CBE8C43F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61F89-17EB-C467-A0A2-443A57C5C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429B0-FCBB-4B20-E6AB-3D9128E55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49284-00F4-3AA2-BD1A-E862FB8B6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8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EA0D5-B911-1434-AF87-9BC7F1CA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8E2A2-645D-79FC-5819-27650901D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1B955-3CA0-B078-AA22-071F1D337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DFC0A-B8D5-8CFE-C1E0-B4B194CDAD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91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606C-AB7F-03FA-9931-417BC6411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5D947-09D8-B3C4-6064-3BBB58794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D7D2F-B769-1D25-F6AA-8277901B0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8AC9D-2701-0352-F9BF-D3AA01A0C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65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CC9F-CA0A-4DDF-4B1C-967525F5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34ACE-E5F8-537C-FF29-D43EEBECB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6D6AD-43FC-61BE-8142-E2F00C5FC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8E6D-0D5F-6933-B25C-9D56E280C8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34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EF7D4-A060-E6C1-26B2-C40B40C67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06287-102F-0157-63AA-68A2F7A22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F8C8DD-2E76-E934-68DD-063738834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AE8E0-09D9-F59F-0A69-1B8F5F2D62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8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246B-58CC-FAA7-4426-0B7B82191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78051-2633-92B2-8F63-BD030AF9F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59EB1-D652-3F5D-D38D-9FB3DF70E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CB5FB-7E61-CED7-FFE2-F03C24B6B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0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B1FD2-AFE3-E5EE-378E-38EFE9B8E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547733-D75F-02E7-8AA4-7C2A0EEE8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CCBBC-F873-FAAA-A1E2-DF508BCA2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E49DC-4EBB-0497-DC8B-42CEC1DE9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65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A31A-32A1-12EE-6EBC-FDAE04486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F9917-AC12-BA7C-7F7E-D06F767CA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672B7-2B6D-16A3-BB79-8E85F53E4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CB918-EE58-22E6-D3C3-BEA25D10E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34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D1FC1-36AC-87F4-3C73-0F22E399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9A690-87E5-052A-D649-BAD0F960B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35D19-4E74-A7BB-D649-72DED80E9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2FD16-D8A3-8E5B-3009-F1ED025C6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91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E4AEE-CE32-E6CB-92F2-B2E077976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252FE-3B16-B555-FD98-8298852F0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9EBB5-69B0-33AF-D209-348D24062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2F5A5-2A20-7A52-111D-07E511208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2898-67E1-02B3-3288-F9EA9D44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CCD24-3416-BF52-0AD0-630CD0E67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8D636-3454-1CF5-1957-493CCCE79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5DB15-AC8E-60A8-356C-03E8985C63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9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1C064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EBD4"/>
          </a:solidFill>
          <a:ln/>
        </p:spPr>
        <p:txBody>
          <a:bodyPr/>
          <a:lstStyle/>
          <a:p>
            <a:endParaRPr lang="it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54643" y="2665809"/>
            <a:ext cx="5254196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Pacchetto Ticino 65plus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4928568" y="3430587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i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 un Ticino in cui valga la pena invecchiare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5233360" y="3881239"/>
            <a:ext cx="2706521" cy="310952"/>
          </a:xfrm>
          <a:prstGeom prst="roundRect">
            <a:avLst>
              <a:gd name="adj" fmla="val 63826"/>
            </a:avLst>
          </a:prstGeom>
          <a:noFill/>
          <a:ln/>
          <a:effectLst>
            <a:outerShdw blurRad="101600" dist="50800" dir="16200000" algn="bl" rotWithShape="0">
              <a:srgbClr val="626C3B">
                <a:alpha val="100000"/>
              </a:srgbClr>
            </a:outerShdw>
          </a:effectLst>
        </p:spPr>
        <p:txBody>
          <a:bodyPr/>
          <a:lstStyle/>
          <a:p>
            <a:endParaRPr lang="it-CH"/>
          </a:p>
        </p:txBody>
      </p:sp>
      <p:sp>
        <p:nvSpPr>
          <p:cNvPr id="7" name="Shape 4"/>
          <p:cNvSpPr/>
          <p:nvPr/>
        </p:nvSpPr>
        <p:spPr>
          <a:xfrm>
            <a:off x="8022528" y="3881239"/>
            <a:ext cx="2023417" cy="310952"/>
          </a:xfrm>
          <a:prstGeom prst="roundRect">
            <a:avLst>
              <a:gd name="adj" fmla="val 63826"/>
            </a:avLst>
          </a:prstGeom>
          <a:noFill/>
          <a:ln/>
          <a:effectLst>
            <a:outerShdw blurRad="101600" dist="50800" dir="16200000" algn="bl" rotWithShape="0">
              <a:srgbClr val="626C3B">
                <a:alpha val="100000"/>
              </a:srgbClr>
            </a:outerShdw>
          </a:effectLst>
        </p:spPr>
        <p:txBody>
          <a:bodyPr/>
          <a:lstStyle/>
          <a:p>
            <a:endParaRPr lang="it-CH"/>
          </a:p>
        </p:txBody>
      </p:sp>
      <p:sp>
        <p:nvSpPr>
          <p:cNvPr id="8" name="Text 5"/>
          <p:cNvSpPr/>
          <p:nvPr/>
        </p:nvSpPr>
        <p:spPr>
          <a:xfrm>
            <a:off x="7459592" y="3943250"/>
            <a:ext cx="2434569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10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AVANTI con TICINO &amp; LAVORO </a:t>
            </a:r>
            <a:endParaRPr lang="en-US" sz="10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7E02E928-6466-0E40-570C-910540D527D5}"/>
              </a:ext>
            </a:extLst>
          </p:cNvPr>
          <p:cNvSpPr/>
          <p:nvPr/>
        </p:nvSpPr>
        <p:spPr>
          <a:xfrm>
            <a:off x="7863189" y="4371250"/>
            <a:ext cx="2434569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10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Lugano, 7 </a:t>
            </a:r>
            <a:r>
              <a:rPr lang="en-US" sz="1000" dirty="0" err="1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luglio</a:t>
            </a:r>
            <a:r>
              <a:rPr lang="en-US" sz="10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2026 </a:t>
            </a:r>
            <a:endParaRPr lang="en-US" sz="10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286B6A-CA6A-5D65-1DC0-7543C890D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3360" y="1938139"/>
            <a:ext cx="1711084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4" name="Text 1"/>
          <p:cNvSpPr/>
          <p:nvPr/>
        </p:nvSpPr>
        <p:spPr>
          <a:xfrm>
            <a:off x="5332577" y="1987748"/>
            <a:ext cx="2122236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A — ABITARE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5233360" y="2315170"/>
            <a:ext cx="6296860" cy="10334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La casa deve rimanere un luogo sicuro</a:t>
            </a:r>
            <a:endParaRPr lang="en-US" sz="3250" dirty="0"/>
          </a:p>
        </p:txBody>
      </p:sp>
      <p:sp>
        <p:nvSpPr>
          <p:cNvPr id="6" name="Text 3"/>
          <p:cNvSpPr/>
          <p:nvPr/>
        </p:nvSpPr>
        <p:spPr>
          <a:xfrm>
            <a:off x="5233360" y="3596680"/>
            <a:ext cx="6296860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 la maggior parte delle persone anziane, la casa è il centro della propria vita. Ma gli ambienti domestici non vengono progettati per l'invecchiamento: scale scivolose, bagni inadeguati, soglie pericolose. Ogni anno in Ticino decine di anziani sono ricoverati dopo cadute domestiche evitabili. La casa può essere adattata — ma servono strumenti concreti.</a:t>
            </a:r>
            <a:endParaRPr lang="en-US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A4F658-CD25-3DCF-A133-75C5C4C52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196975"/>
            <a:ext cx="1711084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3" name="Text 1"/>
          <p:cNvSpPr/>
          <p:nvPr/>
        </p:nvSpPr>
        <p:spPr>
          <a:xfrm>
            <a:off x="760691" y="1246584"/>
            <a:ext cx="2122236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A — ABITARE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61475" y="1574006"/>
            <a:ext cx="680286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Sei proposte per l'abitare sicuro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2338784"/>
            <a:ext cx="413434" cy="41344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81577" y="2338784"/>
            <a:ext cx="278033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A1 — Bonus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abitazione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sicura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81577" y="2696468"/>
            <a:ext cx="4710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Contributi cantonali per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piccoli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adattamenti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per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l'abitazione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corrimani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seduta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doccia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luci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anti-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caduta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): CHF 3’000-6’000</a:t>
            </a:r>
            <a:endParaRPr lang="en-US" sz="13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9132" y="2338784"/>
            <a:ext cx="413434" cy="41344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819233" y="2338784"/>
            <a:ext cx="2232862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A2 —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Fondi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per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adattamenti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importanti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6819233" y="2696468"/>
            <a:ext cx="471098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Fondo per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contribuire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al rifacimento del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bagno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accessibile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montascale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o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ascensori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allargamento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porte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: CHF 15’000-20’000</a:t>
            </a:r>
            <a:endParaRPr lang="en-US" sz="13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75" y="3556397"/>
            <a:ext cx="413434" cy="41344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281577" y="3556397"/>
            <a:ext cx="257634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A3 —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Incentivo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per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abitazioni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pro-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anziano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1281577" y="3914080"/>
            <a:ext cx="4710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Aumento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della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superficie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utile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lorda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(SUL) del 5% per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abitazioni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progettate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pro-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anziano</a:t>
            </a:r>
            <a:endParaRPr lang="en-US" sz="13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9132" y="3556397"/>
            <a:ext cx="413434" cy="41344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819233" y="3556397"/>
            <a:ext cx="22760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A4 —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Certificazione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abitazione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65plus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6819233" y="3914080"/>
            <a:ext cx="471098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Rende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trasparente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l’uso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di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fondi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pubblici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fornisce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criteri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chiari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già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in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fase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di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progettazione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premia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gli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interventi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efficaci</a:t>
            </a:r>
            <a:endParaRPr lang="en-US" sz="13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475" y="4774009"/>
            <a:ext cx="413434" cy="41344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281577" y="4774009"/>
            <a:ext cx="2864473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A5 —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Garanzia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cantonale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per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crediti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1281577" y="5131693"/>
            <a:ext cx="4710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Garanzia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cantonale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per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crediti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di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adattamento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abitativi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</a:t>
            </a:r>
            <a:r>
              <a:rPr lang="it-CH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er</a:t>
            </a: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chi possiede una casa ma non ha liquidità sufficiente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: CHF 50’000-80’000</a:t>
            </a:r>
            <a:endParaRPr lang="en-US" sz="130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9132" y="4774009"/>
            <a:ext cx="413434" cy="41344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6819233" y="4774009"/>
            <a:ext cx="2268183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A6 — Sportello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unico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Ticino 65plus per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abitare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a casa</a:t>
            </a:r>
            <a:endParaRPr lang="en-US" sz="1600" dirty="0"/>
          </a:p>
        </p:txBody>
      </p:sp>
      <p:sp>
        <p:nvSpPr>
          <p:cNvPr id="22" name="Text 14"/>
          <p:cNvSpPr/>
          <p:nvPr/>
        </p:nvSpPr>
        <p:spPr>
          <a:xfrm>
            <a:off x="6819233" y="5131693"/>
            <a:ext cx="471098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Informazioni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orientamento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e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accompagnamento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pratico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per le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persone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anziane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che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desiderano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adattare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la loro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abitazione</a:t>
            </a:r>
            <a:endParaRPr lang="en-US" sz="130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1ECB0FB4-E8C5-3D5C-3278-6C5C9D814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938139"/>
            <a:ext cx="1815459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4" name="Text 1"/>
          <p:cNvSpPr/>
          <p:nvPr/>
        </p:nvSpPr>
        <p:spPr>
          <a:xfrm>
            <a:off x="760691" y="1987748"/>
            <a:ext cx="2226611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B — FISCALITÀ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661475" y="2315170"/>
            <a:ext cx="6296860" cy="10334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Il </a:t>
            </a:r>
            <a:r>
              <a:rPr lang="en-US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patrimonio</a:t>
            </a: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immobiliare</a:t>
            </a: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non significa liquidità</a:t>
            </a:r>
            <a:endParaRPr lang="en-US" sz="3250" dirty="0"/>
          </a:p>
        </p:txBody>
      </p:sp>
      <p:sp>
        <p:nvSpPr>
          <p:cNvPr id="6" name="Text 3"/>
          <p:cNvSpPr/>
          <p:nvPr/>
        </p:nvSpPr>
        <p:spPr>
          <a:xfrm>
            <a:off x="661475" y="3596680"/>
            <a:ext cx="6296860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Molte persone anziane hanno una sostanza costruita durante una vita di lavoro. Ma spesso hanno una rendita normale, poca liquidità e spese che aumentano.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Il sistema non deve trattarle come se avessero denaro facilmente disponibile.</a:t>
            </a:r>
            <a:endParaRPr lang="en-US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98B2EF-6740-9F85-9640-D4FDCC1B8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571823"/>
            <a:ext cx="2645605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3" name="Text 1"/>
          <p:cNvSpPr/>
          <p:nvPr/>
        </p:nvSpPr>
        <p:spPr>
          <a:xfrm>
            <a:off x="760691" y="1621433"/>
            <a:ext cx="2226611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B — FISCALITÀ E SOCIALITÀ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61475" y="1948855"/>
            <a:ext cx="7657015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Tre misure per </a:t>
            </a:r>
            <a:r>
              <a:rPr lang="en-US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maggiore</a:t>
            </a: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equità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2713633"/>
            <a:ext cx="3512653" cy="257254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22017" y="2897981"/>
            <a:ext cx="3067767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B1 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Deduzione mirata sulla sostanza per beneficiari AVS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22017" y="3514130"/>
            <a:ext cx="306776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>
              <a:lnSpc>
                <a:spcPct val="133000"/>
              </a:lnSpc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Per non penalizzare in modo sproporzionato l’abitazione principale e parte della previdenza accumulata; la deduzione riguarda solo il valore fiscale dell’abitazione primaria e il capitale proveniente dal secondo pilastro: CHF 125’000-250’000</a:t>
            </a:r>
            <a:endParaRPr lang="en-US" sz="13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9422" y="2713633"/>
            <a:ext cx="3512752" cy="257254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599964" y="2897981"/>
            <a:ext cx="3067866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B2 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RIPAM più proporzionata</a:t>
            </a:r>
            <a:endParaRPr lang="en-US" sz="1600" dirty="0">
              <a:solidFill>
                <a:srgbClr val="403011"/>
              </a:solidFill>
              <a:latin typeface="Brygada 1918 SemiBold" pitchFamily="34" charset="0"/>
              <a:ea typeface="Brygada 1918 SemiBold" pitchFamily="34" charset="-122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599964" y="3261361"/>
            <a:ext cx="3067866" cy="20248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Ci ha fatto una donazione o ha ceduto un bene continua a vedersi computata quella sostanza nel calcolo della riduzione dei premi, con una diminuzione fissa di CHF 10’000 all’anno.</a:t>
            </a:r>
          </a:p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Questo significa, per esempio:</a:t>
            </a:r>
          </a:p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CHF 500’000 → effetto teorico per 50 anni </a:t>
            </a:r>
          </a:p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La proposta è rendere questa riduzione più proporzionata, usando un criterio più vicino a quello già previsto dalle prestazioni complementari (10% anno).</a:t>
            </a: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7468" y="2713633"/>
            <a:ext cx="3512653" cy="257254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278010" y="2897981"/>
            <a:ext cx="3067767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B3 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Bonus energia 65plus selettivo</a:t>
            </a:r>
            <a:endParaRPr lang="en-US" sz="1600" dirty="0">
              <a:solidFill>
                <a:srgbClr val="403011"/>
              </a:solidFill>
              <a:latin typeface="Brygada 1918 SemiBold" pitchFamily="34" charset="0"/>
              <a:ea typeface="Brygada 1918 SemiBold" pitchFamily="34" charset="-122"/>
            </a:endParaRPr>
          </a:p>
        </p:txBody>
      </p:sp>
      <p:sp>
        <p:nvSpPr>
          <p:cNvPr id="13" name="Text 8"/>
          <p:cNvSpPr/>
          <p:nvPr/>
        </p:nvSpPr>
        <p:spPr>
          <a:xfrm>
            <a:off x="8278010" y="3514130"/>
            <a:ext cx="306776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Un aiuto mirato, da attivare solo in caso di forte aumento dei costi energetici.</a:t>
            </a:r>
          </a:p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Destinato alle economie domestiche anziane più fragili, con redditi e sostanza entro soglie da definire.</a:t>
            </a:r>
          </a:p>
          <a:p>
            <a:r>
              <a:rPr lang="it-CH" sz="1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Uno strumento di protezione per chi rischia di dover scegliere tra bollette, salute e spese quotidiane (CHF 400)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E79F4F3-9ABF-437C-CA1A-BA03ABD54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138660"/>
            <a:ext cx="1788472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4" name="Text 1"/>
          <p:cNvSpPr/>
          <p:nvPr/>
        </p:nvSpPr>
        <p:spPr>
          <a:xfrm>
            <a:off x="760691" y="2188270"/>
            <a:ext cx="2199625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C — MOBILITÀ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661475" y="2515691"/>
            <a:ext cx="6296860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Mobilità significa libertà.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661475" y="4190107"/>
            <a:ext cx="6296860" cy="20887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Per una persona anziana, poter raggiungere un medico, un negozio, una stazione, un’attività culturale o un amico non è un dettaglio. È autonomia.</a:t>
            </a:r>
          </a:p>
          <a:p>
            <a:pPr>
              <a:lnSpc>
                <a:spcPct val="133000"/>
              </a:lnSpc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E il Ticino non è tutto uguale:</a:t>
            </a:r>
          </a:p>
          <a:p>
            <a:pPr marL="285750" indent="-285750">
              <a:lnSpc>
                <a:spcPct val="133000"/>
              </a:lnSpc>
              <a:buFontTx/>
              <a:buChar char="-"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nelle città il trasporto pubblico può funzionare bene;</a:t>
            </a:r>
          </a:p>
          <a:p>
            <a:pPr marL="285750" indent="-285750">
              <a:lnSpc>
                <a:spcPct val="133000"/>
              </a:lnSpc>
              <a:buFontTx/>
              <a:buChar char="-"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nelle valli e nelle regioni periferiche servono anche altre risposte.</a:t>
            </a:r>
          </a:p>
          <a:p>
            <a:pPr marL="0" indent="0" algn="ctr">
              <a:lnSpc>
                <a:spcPct val="133000"/>
              </a:lnSpc>
              <a:buNone/>
            </a:pPr>
            <a:endParaRPr lang="en-US" sz="13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ctr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Il diritto alla mobilità è un diritto all'autonomia.</a:t>
            </a:r>
            <a:endParaRPr lang="en-US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003082-CEF6-8095-54E5-281ADCF95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756172"/>
            <a:ext cx="1788472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3" name="Text 1"/>
          <p:cNvSpPr/>
          <p:nvPr/>
        </p:nvSpPr>
        <p:spPr>
          <a:xfrm>
            <a:off x="760691" y="1805781"/>
            <a:ext cx="2199625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C — MOBILITÀ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61475" y="2133203"/>
            <a:ext cx="8272652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Tre proposte per una mobilità inclusiva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2897981"/>
            <a:ext cx="413434" cy="41344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81577" y="2897981"/>
            <a:ext cx="232156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C1 — Arcobaleno 65plus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81577" y="3255665"/>
            <a:ext cx="286496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Un abbonamento agevolato ai trasporti pubblici per le persone anziane. Sconto: 30%-50%</a:t>
            </a:r>
            <a:endParaRPr lang="en-US" sz="13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213" y="2897981"/>
            <a:ext cx="413434" cy="41344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973315" y="2897981"/>
            <a:ext cx="286506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C2 —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Riduzione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imposta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circolazione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(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veicoli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)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4973315" y="3514130"/>
            <a:ext cx="28650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Esenzione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parziale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dall'imposta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cantonale sui veicoli per gli over 65 con reddito basso-medio, riconoscendo la dipendenza dall'auto propria in aree periurbane e montane (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al 30%)</a:t>
            </a:r>
            <a:endParaRPr lang="en-US" sz="13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5050" y="2897981"/>
            <a:ext cx="413434" cy="41344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665152" y="2897981"/>
            <a:ext cx="260016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C3 — Trasporto a chiamata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665152" y="3255665"/>
            <a:ext cx="28650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Estensione e cofinanziamento cantonale dei servizi di trasporto a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chiamata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per le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regioni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periferiche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garantendo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l'accesso a servizi sanitari, sociali e commerciali essenziali.</a:t>
            </a:r>
            <a:endParaRPr lang="en-US" sz="13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FA3A8E-FED4-645C-63AD-A859D9E02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3360" y="1771808"/>
            <a:ext cx="2805740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4" name="Text 1"/>
          <p:cNvSpPr/>
          <p:nvPr/>
        </p:nvSpPr>
        <p:spPr>
          <a:xfrm>
            <a:off x="5332577" y="1831677"/>
            <a:ext cx="2089296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D — LAVORARE E CONTIBUIRE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5233360" y="2159099"/>
            <a:ext cx="6296860" cy="2139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Il pensionamento non cancella le competenze.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233360" y="4546699"/>
            <a:ext cx="6592880" cy="15493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buNone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Molte persone hanno ancora esperienza, tempo e voglia di dare un contributo.</a:t>
            </a:r>
          </a:p>
          <a:p>
            <a:pPr>
              <a:buNone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Non come obbligo.</a:t>
            </a:r>
            <a:b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</a:b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Non per sostituire posti di lavoro.</a:t>
            </a:r>
            <a:b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</a:b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Ma come possibilità regolata, utile alla collettività.</a:t>
            </a:r>
          </a:p>
          <a:p>
            <a:pPr>
              <a:buNone/>
            </a:pPr>
            <a:endParaRPr lang="it-CH" sz="13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  <a:p>
            <a:pPr>
              <a:buNone/>
            </a:pP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Decenni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 di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esperienza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professionale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possono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essere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trasformate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in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una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risorsa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collettiva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13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5AF631D-8B07-9226-1A0A-ECA6B08AB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661475" y="1879898"/>
            <a:ext cx="8323550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Due misure per valorizzare l'esperienza</a:t>
            </a:r>
            <a:endParaRPr lang="en-US" sz="3250" dirty="0"/>
          </a:p>
        </p:txBody>
      </p:sp>
      <p:sp>
        <p:nvSpPr>
          <p:cNvPr id="5" name="Shape 3"/>
          <p:cNvSpPr/>
          <p:nvPr/>
        </p:nvSpPr>
        <p:spPr>
          <a:xfrm>
            <a:off x="661475" y="2644676"/>
            <a:ext cx="5351725" cy="2710359"/>
          </a:xfrm>
          <a:prstGeom prst="roundRect">
            <a:avLst>
              <a:gd name="adj" fmla="val 9153"/>
            </a:avLst>
          </a:prstGeom>
          <a:solidFill>
            <a:srgbClr val="626C3B"/>
          </a:solidFill>
          <a:ln w="635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6" name="Text 4"/>
          <p:cNvSpPr/>
          <p:nvPr/>
        </p:nvSpPr>
        <p:spPr>
          <a:xfrm>
            <a:off x="833119" y="2816324"/>
            <a:ext cx="333317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D1 — Banca delle </a:t>
            </a:r>
            <a:r>
              <a:rPr lang="en-US" sz="16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competenze</a:t>
            </a: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65plus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3119" y="3174008"/>
            <a:ext cx="5008437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Piattaforma cantonale che mette in contatto professionisti over 65 in pensione 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con </a:t>
            </a:r>
            <a:r>
              <a:rPr lang="it-CH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Comuni, scuole, musei, archivi, associazioni e progetti locali. 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Il mentore offre tempo, esperienza e rete. L'azienda </a:t>
            </a:r>
            <a:r>
              <a:rPr lang="en-US" sz="1300" dirty="0" err="1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riceve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valore. 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833119" y="4331692"/>
            <a:ext cx="5008437" cy="5870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64160" indent="-264160" algn="l">
              <a:lnSpc>
                <a:spcPct val="133000"/>
              </a:lnSpc>
              <a:buSzPct val="100000"/>
              <a:buChar char="•"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Incentivo fiscale per aziende che attivano mentori</a:t>
            </a:r>
            <a:endParaRPr lang="en-US" sz="1300" dirty="0"/>
          </a:p>
          <a:p>
            <a:pPr marL="264160" indent="-264160" algn="l">
              <a:lnSpc>
                <a:spcPct val="133000"/>
              </a:lnSpc>
              <a:buSzPct val="100000"/>
              <a:buChar char="•"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Riconoscimento formale dell'attività di mentoring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6178495" y="2644676"/>
            <a:ext cx="5351725" cy="2710359"/>
          </a:xfrm>
          <a:prstGeom prst="roundRect">
            <a:avLst>
              <a:gd name="adj" fmla="val 9153"/>
            </a:avLst>
          </a:prstGeom>
          <a:solidFill>
            <a:srgbClr val="83792E"/>
          </a:solidFill>
          <a:ln w="635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10" name="Text 8"/>
          <p:cNvSpPr/>
          <p:nvPr/>
        </p:nvSpPr>
        <p:spPr>
          <a:xfrm>
            <a:off x="6350139" y="2816324"/>
            <a:ext cx="407114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D2 — </a:t>
            </a:r>
            <a:r>
              <a:rPr lang="it-CH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Incarichi pubblici o para-pubblici fino a 70 anni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350139" y="3074789"/>
            <a:ext cx="5008437" cy="20839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it-CH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Vi sono settori pubblici e para-pubblici nei quali l’esperienza accumulata in anni di servizio rappresenta una risorsa preziosa, soprattutto quando vi sono competenze rare, difficoltà di reclutamento o necessità di accompagnare il passaggio di conoscenze alle nuove generazioni.</a:t>
            </a:r>
          </a:p>
          <a:p>
            <a:r>
              <a:rPr lang="it-CH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Con limiti chiari:</a:t>
            </a:r>
          </a:p>
          <a:p>
            <a:pPr marL="171450" indent="-171450">
              <a:buFontTx/>
              <a:buChar char="-"/>
            </a:pPr>
            <a:r>
              <a:rPr lang="it-CH" sz="12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nessuna</a:t>
            </a:r>
            <a:r>
              <a:rPr lang="it-CH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 sostituzione di posti ordinari; </a:t>
            </a:r>
          </a:p>
          <a:p>
            <a:pPr marL="285750" indent="-285750">
              <a:buFontTx/>
              <a:buChar char="-"/>
            </a:pPr>
            <a:r>
              <a:rPr lang="it-CH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nessun blocco del ricambio generazionale; </a:t>
            </a:r>
          </a:p>
          <a:p>
            <a:pPr marL="285750" indent="-285750">
              <a:buFontTx/>
              <a:buChar char="-"/>
            </a:pPr>
            <a:r>
              <a:rPr lang="it-CH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</a:rPr>
              <a:t>più trasferimento di conoscenze.</a:t>
            </a:r>
          </a:p>
          <a:p>
            <a:pPr marL="0" indent="0" algn="l">
              <a:lnSpc>
                <a:spcPct val="133000"/>
              </a:lnSpc>
              <a:buNone/>
            </a:pPr>
            <a:endParaRPr lang="en-US" sz="1300" dirty="0"/>
          </a:p>
        </p:txBody>
      </p:sp>
      <p:sp>
        <p:nvSpPr>
          <p:cNvPr id="14" name="Shape 0">
            <a:extLst>
              <a:ext uri="{FF2B5EF4-FFF2-40B4-BE49-F238E27FC236}">
                <a16:creationId xmlns:a16="http://schemas.microsoft.com/office/drawing/2014/main" id="{AFC639F5-D51C-CAB6-A538-9DB5F38A9593}"/>
              </a:ext>
            </a:extLst>
          </p:cNvPr>
          <p:cNvSpPr/>
          <p:nvPr/>
        </p:nvSpPr>
        <p:spPr>
          <a:xfrm>
            <a:off x="644910" y="1288156"/>
            <a:ext cx="2805740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8F021C27-245A-0A4D-620C-1E4C04D2799D}"/>
              </a:ext>
            </a:extLst>
          </p:cNvPr>
          <p:cNvSpPr/>
          <p:nvPr/>
        </p:nvSpPr>
        <p:spPr>
          <a:xfrm>
            <a:off x="744127" y="1348025"/>
            <a:ext cx="2089296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D — LAVORARE E CONTIBUIRE</a:t>
            </a:r>
            <a:endParaRPr lang="en-US" sz="10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57D7DBE-DF85-A70A-1542-008E4FC19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661475" y="2262386"/>
            <a:ext cx="10544110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Chi guadagna quando le competenze restano attive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3027164"/>
            <a:ext cx="413434" cy="41344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81577" y="3027164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Per gli anziani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81577" y="3384848"/>
            <a:ext cx="286496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Mantenimento di uno scopo e di una identità sociale. Reddito integrativo. Relazioni professionali attive. Riduzione del rischio di depressione post-pensionamento. Senso di utilità e riconoscimento.</a:t>
            </a:r>
            <a:endParaRPr lang="en-US" sz="13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213" y="3027164"/>
            <a:ext cx="413434" cy="41344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973315" y="3027164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Per il Cantone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4973315" y="3384848"/>
            <a:ext cx="28650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Attivazione di capitale umano altrimenti inattivo. Riduzione del costo del welfare. Maggiore produttività del tessuto economico. Trasferimento di conoscenze tacite tra generazioni di lavoratori.</a:t>
            </a:r>
            <a:endParaRPr lang="en-US" sz="13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5050" y="3027164"/>
            <a:ext cx="413434" cy="41344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665152" y="3027164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Per i giovani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665152" y="3384848"/>
            <a:ext cx="28650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Accesso a network, competenze ed esperienze altrimenti inaccessibili. Accelerazione dei percorsi di crescita professionale. Modelli di riferimento concreti nel mondo del lavoro ticinese e svizzero.</a:t>
            </a:r>
            <a:endParaRPr lang="en-US" sz="1300" dirty="0"/>
          </a:p>
        </p:txBody>
      </p:sp>
      <p:sp>
        <p:nvSpPr>
          <p:cNvPr id="14" name="Shape 0">
            <a:extLst>
              <a:ext uri="{FF2B5EF4-FFF2-40B4-BE49-F238E27FC236}">
                <a16:creationId xmlns:a16="http://schemas.microsoft.com/office/drawing/2014/main" id="{16109978-A662-F0F1-6BEE-F06A7010FCD0}"/>
              </a:ext>
            </a:extLst>
          </p:cNvPr>
          <p:cNvSpPr/>
          <p:nvPr/>
        </p:nvSpPr>
        <p:spPr>
          <a:xfrm>
            <a:off x="661475" y="1768156"/>
            <a:ext cx="2805740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699D8D7-906D-642D-0802-43519DE16E76}"/>
              </a:ext>
            </a:extLst>
          </p:cNvPr>
          <p:cNvSpPr/>
          <p:nvPr/>
        </p:nvSpPr>
        <p:spPr>
          <a:xfrm>
            <a:off x="760692" y="1828025"/>
            <a:ext cx="2089296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D — LAVORARE E CONTIBUIRE</a:t>
            </a:r>
            <a:endParaRPr lang="en-US" sz="10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26462AA-07FD-48B9-A0B7-EB5A6C62D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3360" y="2138660"/>
            <a:ext cx="2780437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4" name="Text 1"/>
          <p:cNvSpPr/>
          <p:nvPr/>
        </p:nvSpPr>
        <p:spPr>
          <a:xfrm>
            <a:off x="5332577" y="2188270"/>
            <a:ext cx="2681220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E — VIVERE E PARTECIPARE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5233360" y="2515691"/>
            <a:ext cx="6296860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77500" lnSpcReduction="20000"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it-CH" sz="44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L’isolamento è uno dei rischi più silenziosi della vecchiaia.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233360" y="4190107"/>
            <a:ext cx="6296860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lnSpc>
                <a:spcPct val="133000"/>
              </a:lnSpc>
              <a:buNone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Non dipende solo dalla salute. Può dipendere dal costo di un’attività, dalla difficoltà a usare strumenti digitali, dalla paura delle truffe, dalla perdita di mobilità o dal sentirsi fuori posto. </a:t>
            </a:r>
          </a:p>
          <a:p>
            <a:pPr marL="0" indent="0">
              <a:lnSpc>
                <a:spcPct val="133000"/>
              </a:lnSpc>
              <a:buNone/>
            </a:pPr>
            <a:endParaRPr lang="it-CH" sz="13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ctr">
              <a:lnSpc>
                <a:spcPct val="133000"/>
              </a:lnSpc>
              <a:buNone/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Anche questo è un tema di politica pubblica.</a:t>
            </a:r>
            <a:endParaRPr lang="en-US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8A83265-213D-E9EB-8F17-78290C74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841CA-7348-41D5-0D76-70B668D4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8E02590-551A-522B-A8A3-6ACF0E4F1C0D}"/>
              </a:ext>
            </a:extLst>
          </p:cNvPr>
          <p:cNvSpPr/>
          <p:nvPr/>
        </p:nvSpPr>
        <p:spPr>
          <a:xfrm>
            <a:off x="661475" y="547290"/>
            <a:ext cx="772944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Perché</a:t>
            </a: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</a:t>
            </a:r>
            <a:r>
              <a:rPr lang="en-US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nasce</a:t>
            </a: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Ticino 65plus</a:t>
            </a:r>
            <a:endParaRPr lang="en-US" sz="3250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33D1176-871F-F986-FD68-32F1C3378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A53533-B93B-CE20-9363-829DA5D3D144}"/>
              </a:ext>
            </a:extLst>
          </p:cNvPr>
          <p:cNvSpPr txBox="1"/>
          <p:nvPr/>
        </p:nvSpPr>
        <p:spPr>
          <a:xfrm>
            <a:off x="661475" y="1381060"/>
            <a:ext cx="10349163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it-CH" sz="2400" b="1" dirty="0"/>
              <a:t>Le persone anziane non sono un costo.</a:t>
            </a:r>
            <a:br>
              <a:rPr lang="it-CH" sz="2400" b="1" dirty="0"/>
            </a:br>
            <a:r>
              <a:rPr lang="it-CH" sz="2400" b="1" dirty="0"/>
              <a:t>Non sono un peso da gestire.</a:t>
            </a:r>
            <a:endParaRPr lang="it-CH" sz="2400" dirty="0"/>
          </a:p>
          <a:p>
            <a:pPr>
              <a:spcBef>
                <a:spcPts val="600"/>
              </a:spcBef>
              <a:buNone/>
            </a:pPr>
            <a:r>
              <a:rPr lang="it-CH" sz="2400" dirty="0"/>
              <a:t>Sono donne e uomini che hanno costruito il Ticino di oggi:</a:t>
            </a:r>
            <a:br>
              <a:rPr lang="it-CH" sz="2400" dirty="0"/>
            </a:br>
            <a:r>
              <a:rPr lang="it-CH" sz="2400" dirty="0"/>
              <a:t>hanno lavorato, cresciuto famiglie, tenuto vive comunità, imprese, scuole, servizi e associazioni.</a:t>
            </a:r>
          </a:p>
          <a:p>
            <a:pPr>
              <a:spcBef>
                <a:spcPts val="600"/>
              </a:spcBef>
              <a:buNone/>
            </a:pPr>
            <a:r>
              <a:rPr lang="it-CH" sz="2400" dirty="0"/>
              <a:t>Oggi chiedono una cosa semplice:</a:t>
            </a:r>
            <a:br>
              <a:rPr lang="it-CH" sz="2400" dirty="0"/>
            </a:br>
            <a:r>
              <a:rPr lang="it-CH" sz="2400" b="1" dirty="0"/>
              <a:t>poter continuare a vivere con dignità, autonomia e relazioni.</a:t>
            </a:r>
            <a:endParaRPr lang="it-CH" sz="2400" dirty="0"/>
          </a:p>
          <a:p>
            <a:pPr>
              <a:spcBef>
                <a:spcPts val="600"/>
              </a:spcBef>
              <a:buNone/>
            </a:pPr>
            <a:r>
              <a:rPr lang="it-CH" sz="2400" dirty="0"/>
              <a:t>Ticino 65plus nasce da qui:</a:t>
            </a:r>
            <a:br>
              <a:rPr lang="it-CH" sz="2400" dirty="0"/>
            </a:br>
            <a:r>
              <a:rPr lang="it-CH" sz="2400" dirty="0"/>
              <a:t>per aiutare chi invecchia a restare sicuro, presente e parte della comunità.</a:t>
            </a:r>
          </a:p>
          <a:p>
            <a:pPr>
              <a:spcBef>
                <a:spcPts val="600"/>
              </a:spcBef>
              <a:buNone/>
            </a:pPr>
            <a:r>
              <a:rPr lang="it-CH" sz="2400" dirty="0"/>
              <a:t>Non considera le persone anziane un costo o un peso da gestire.</a:t>
            </a:r>
            <a:br>
              <a:rPr lang="it-CH" sz="2400" dirty="0"/>
            </a:br>
            <a:r>
              <a:rPr lang="it-CH" sz="2400" dirty="0"/>
              <a:t>Le considera una parte viva della nostra comunità: con esperienza, competenze, memoria e ancora voglia di partecipare.</a:t>
            </a:r>
          </a:p>
          <a:p>
            <a:pPr>
              <a:spcBef>
                <a:spcPts val="600"/>
              </a:spcBef>
              <a:buNone/>
            </a:pPr>
            <a:r>
              <a:rPr lang="it-CH" sz="2400" b="1" dirty="0"/>
              <a:t>Perché un Ticino che invecchia  non è un Ticino che declina.</a:t>
            </a:r>
            <a:endParaRPr lang="it-CH" sz="2400" dirty="0"/>
          </a:p>
        </p:txBody>
      </p:sp>
    </p:spTree>
    <p:extLst>
      <p:ext uri="{BB962C8B-B14F-4D97-AF65-F5344CB8AC3E}">
        <p14:creationId xmlns:p14="http://schemas.microsoft.com/office/powerpoint/2010/main" val="391659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FF19B-201E-58A9-3F06-B1AFEA41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B7AC5D7A-43C9-4184-6477-2ACF40686E5A}"/>
              </a:ext>
            </a:extLst>
          </p:cNvPr>
          <p:cNvSpPr/>
          <p:nvPr/>
        </p:nvSpPr>
        <p:spPr>
          <a:xfrm>
            <a:off x="661475" y="1574006"/>
            <a:ext cx="680286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Cinque proposte per l'abitare sicuro</a:t>
            </a:r>
            <a:endParaRPr lang="en-US" sz="325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2B43FC62-70B6-7139-CBF2-CF7EA884BF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2338784"/>
            <a:ext cx="413434" cy="413445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83CF3709-9137-70C1-80E4-67EA6BF7AE05}"/>
              </a:ext>
            </a:extLst>
          </p:cNvPr>
          <p:cNvSpPr/>
          <p:nvPr/>
        </p:nvSpPr>
        <p:spPr>
          <a:xfrm>
            <a:off x="1281577" y="2338784"/>
            <a:ext cx="278033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E1 — Voucher </a:t>
            </a:r>
            <a:r>
              <a:rPr lang="en-US" sz="160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cultura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, sport e tempo libero </a:t>
            </a:r>
            <a:endParaRPr lang="en-US" sz="1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EB4ED40-2F0F-D4FF-7322-459A01379147}"/>
              </a:ext>
            </a:extLst>
          </p:cNvPr>
          <p:cNvSpPr/>
          <p:nvPr/>
        </p:nvSpPr>
        <p:spPr>
          <a:xfrm>
            <a:off x="1281577" y="2696468"/>
            <a:ext cx="4710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Per rendere accessibili attività e relazioni 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CHF 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150</a:t>
            </a:r>
            <a:endParaRPr lang="en-US" sz="1300" dirty="0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32901658-16D2-66D8-49B2-DDABA3CCCD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9132" y="2338784"/>
            <a:ext cx="413434" cy="41344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3B5D45DA-EA2F-6029-6A8F-C608B6CB7F01}"/>
              </a:ext>
            </a:extLst>
          </p:cNvPr>
          <p:cNvSpPr/>
          <p:nvPr/>
        </p:nvSpPr>
        <p:spPr>
          <a:xfrm>
            <a:off x="6819232" y="2338784"/>
            <a:ext cx="477078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E2 </a:t>
            </a: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Tariffa 65plus per enti sostenuti dal Cantone</a:t>
            </a:r>
            <a:endParaRPr lang="en-US" sz="1600" dirty="0">
              <a:solidFill>
                <a:srgbClr val="403011"/>
              </a:solidFill>
              <a:latin typeface="Brygada 1918 SemiBold" pitchFamily="34" charset="0"/>
              <a:ea typeface="Brygada 1918 SemiBold" pitchFamily="34" charset="-122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A0C059E1-A7B2-237C-54EA-5418E4C533D1}"/>
              </a:ext>
            </a:extLst>
          </p:cNvPr>
          <p:cNvSpPr/>
          <p:nvPr/>
        </p:nvSpPr>
        <p:spPr>
          <a:xfrm>
            <a:off x="6819233" y="2696468"/>
            <a:ext cx="471098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Chi riceve soldi pubblici deve offrire agevolazioni visibili anche agli anziani; almeno 25% di sconto</a:t>
            </a:r>
            <a:endParaRPr lang="en-US" sz="13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</p:txBody>
      </p:sp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00522084-8497-D2EF-7A93-B4DC6FA779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75" y="3556397"/>
            <a:ext cx="413434" cy="413445"/>
          </a:xfrm>
          <a:prstGeom prst="rect">
            <a:avLst/>
          </a:prstGeom>
        </p:spPr>
      </p:pic>
      <p:sp>
        <p:nvSpPr>
          <p:cNvPr id="12" name="Text 7">
            <a:extLst>
              <a:ext uri="{FF2B5EF4-FFF2-40B4-BE49-F238E27FC236}">
                <a16:creationId xmlns:a16="http://schemas.microsoft.com/office/drawing/2014/main" id="{AC8CA1F1-5601-33BF-578F-89C3C74F7099}"/>
              </a:ext>
            </a:extLst>
          </p:cNvPr>
          <p:cNvSpPr/>
          <p:nvPr/>
        </p:nvSpPr>
        <p:spPr>
          <a:xfrm>
            <a:off x="1281577" y="3556397"/>
            <a:ext cx="4311503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E3 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Alfabetizzazione digitale e prevenzione truffe</a:t>
            </a:r>
            <a:endParaRPr lang="en-US" sz="1600" dirty="0">
              <a:solidFill>
                <a:srgbClr val="403011"/>
              </a:solidFill>
              <a:latin typeface="Brygada 1918 SemiBold" pitchFamily="34" charset="0"/>
              <a:ea typeface="Brygada 1918 SemiBold" pitchFamily="34" charset="-122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C9922478-1BA2-1917-FFEF-C50BEFEE81B1}"/>
              </a:ext>
            </a:extLst>
          </p:cNvPr>
          <p:cNvSpPr/>
          <p:nvPr/>
        </p:nvSpPr>
        <p:spPr>
          <a:xfrm>
            <a:off x="1281577" y="3914080"/>
            <a:ext cx="4710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3000"/>
              </a:lnSpc>
            </a:pPr>
            <a:r>
              <a:rPr lang="it-CH" sz="11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Corsi pratici, vicini alle persone, per usare con sicurezza smartphone, app, e-mail e servizi online. Con una parte specifica su truffe telefoniche, false e-mail, pagamenti sospetti e furti di dati.</a:t>
            </a:r>
            <a:endParaRPr lang="en-US" sz="11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</p:txBody>
      </p:sp>
      <p:pic>
        <p:nvPicPr>
          <p:cNvPr id="14" name="Image 3" descr="preencoded.png">
            <a:extLst>
              <a:ext uri="{FF2B5EF4-FFF2-40B4-BE49-F238E27FC236}">
                <a16:creationId xmlns:a16="http://schemas.microsoft.com/office/drawing/2014/main" id="{E11731D1-D4D7-BEF8-5E4E-097AC56D6A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9132" y="3556397"/>
            <a:ext cx="413434" cy="413445"/>
          </a:xfrm>
          <a:prstGeom prst="rect">
            <a:avLst/>
          </a:prstGeom>
        </p:spPr>
      </p:pic>
      <p:sp>
        <p:nvSpPr>
          <p:cNvPr id="15" name="Text 9">
            <a:extLst>
              <a:ext uri="{FF2B5EF4-FFF2-40B4-BE49-F238E27FC236}">
                <a16:creationId xmlns:a16="http://schemas.microsoft.com/office/drawing/2014/main" id="{4A8C2F85-6B03-63E2-5E53-E1749BEAA6AD}"/>
              </a:ext>
            </a:extLst>
          </p:cNvPr>
          <p:cNvSpPr/>
          <p:nvPr/>
        </p:nvSpPr>
        <p:spPr>
          <a:xfrm>
            <a:off x="6819233" y="3556397"/>
            <a:ext cx="22760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E4 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Prevenzione cadute e movimento leggero</a:t>
            </a:r>
            <a:endParaRPr lang="en-US" sz="1600" dirty="0">
              <a:solidFill>
                <a:srgbClr val="403011"/>
              </a:solidFill>
              <a:latin typeface="Brygada 1918 SemiBold" pitchFamily="34" charset="0"/>
              <a:ea typeface="Brygada 1918 SemiBold" pitchFamily="34" charset="-122"/>
            </a:endParaRPr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7765E14F-C4D8-0A99-1B59-C42EFC5F59F7}"/>
              </a:ext>
            </a:extLst>
          </p:cNvPr>
          <p:cNvSpPr/>
          <p:nvPr/>
        </p:nvSpPr>
        <p:spPr>
          <a:xfrm>
            <a:off x="6819233" y="3914079"/>
            <a:ext cx="4710987" cy="8599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Un programma vicino alle persone per prevenire le cadute e mantenere mobilità, equilibrio e fiducia nei movimenti quotidiani.</a:t>
            </a:r>
          </a:p>
          <a:p>
            <a:r>
              <a:rPr lang="it-CH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Corsi semplici e accessibili </a:t>
            </a:r>
          </a:p>
        </p:txBody>
      </p:sp>
      <p:pic>
        <p:nvPicPr>
          <p:cNvPr id="17" name="Image 4" descr="preencoded.png">
            <a:extLst>
              <a:ext uri="{FF2B5EF4-FFF2-40B4-BE49-F238E27FC236}">
                <a16:creationId xmlns:a16="http://schemas.microsoft.com/office/drawing/2014/main" id="{FCE1D153-0857-50A0-BEA5-AF557A3561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475" y="4774009"/>
            <a:ext cx="413434" cy="413445"/>
          </a:xfrm>
          <a:prstGeom prst="rect">
            <a:avLst/>
          </a:prstGeom>
        </p:spPr>
      </p:pic>
      <p:sp>
        <p:nvSpPr>
          <p:cNvPr id="18" name="Text 11">
            <a:extLst>
              <a:ext uri="{FF2B5EF4-FFF2-40B4-BE49-F238E27FC236}">
                <a16:creationId xmlns:a16="http://schemas.microsoft.com/office/drawing/2014/main" id="{6910FCB3-A19F-A83E-577F-B94C4425CB73}"/>
              </a:ext>
            </a:extLst>
          </p:cNvPr>
          <p:cNvSpPr/>
          <p:nvPr/>
        </p:nvSpPr>
        <p:spPr>
          <a:xfrm>
            <a:off x="1281577" y="4774009"/>
            <a:ext cx="2864473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E5 — </a:t>
            </a:r>
            <a:r>
              <a:rPr lang="it-CH" sz="1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</a:rPr>
              <a:t>Tecnologie semplici per la sicurezza domestica</a:t>
            </a:r>
            <a:endParaRPr lang="en-US" sz="1600" dirty="0">
              <a:solidFill>
                <a:srgbClr val="403011"/>
              </a:solidFill>
              <a:latin typeface="Brygada 1918 SemiBold" pitchFamily="34" charset="0"/>
              <a:ea typeface="Brygada 1918 SemiBold" pitchFamily="34" charset="-122"/>
            </a:endParaRPr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374D65D3-DB43-C48A-E98A-56FE30F02EC4}"/>
              </a:ext>
            </a:extLst>
          </p:cNvPr>
          <p:cNvSpPr/>
          <p:nvPr/>
        </p:nvSpPr>
        <p:spPr>
          <a:xfrm>
            <a:off x="1301866" y="5122028"/>
            <a:ext cx="5103983" cy="6802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it-CH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</a:rPr>
              <a:t>Contributi mirati per dispositivi semplici, con accompagnamento all’uso quando necessario.</a:t>
            </a:r>
            <a:endParaRPr lang="en-US" sz="140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</p:txBody>
      </p:sp>
      <p:sp>
        <p:nvSpPr>
          <p:cNvPr id="23" name="Shape 0">
            <a:extLst>
              <a:ext uri="{FF2B5EF4-FFF2-40B4-BE49-F238E27FC236}">
                <a16:creationId xmlns:a16="http://schemas.microsoft.com/office/drawing/2014/main" id="{3EEA3B8A-B7E3-63D6-4C6A-EB872F1010D4}"/>
              </a:ext>
            </a:extLst>
          </p:cNvPr>
          <p:cNvSpPr/>
          <p:nvPr/>
        </p:nvSpPr>
        <p:spPr>
          <a:xfrm>
            <a:off x="562258" y="1147464"/>
            <a:ext cx="2780437" cy="310952"/>
          </a:xfrm>
          <a:prstGeom prst="roundRect">
            <a:avLst>
              <a:gd name="adj" fmla="val 63826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5B6FF2A7-6BE8-1CB8-1483-A856B4F7B27F}"/>
              </a:ext>
            </a:extLst>
          </p:cNvPr>
          <p:cNvSpPr/>
          <p:nvPr/>
        </p:nvSpPr>
        <p:spPr>
          <a:xfrm>
            <a:off x="661475" y="1197074"/>
            <a:ext cx="2681220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PILASTRO E — VIVERE E PARTECIPARE</a:t>
            </a:r>
            <a:endParaRPr lang="en-US" sz="1000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DFCB8A4-970C-94B9-8D65-79780D8E0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8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6220-CF55-43C1-D32A-1F9488BF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697A00B-030B-8E63-896D-751EE657DFD4}"/>
              </a:ext>
            </a:extLst>
          </p:cNvPr>
          <p:cNvSpPr/>
          <p:nvPr/>
        </p:nvSpPr>
        <p:spPr>
          <a:xfrm>
            <a:off x="661475" y="805656"/>
            <a:ext cx="772944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Un percorso i </a:t>
            </a:r>
            <a:r>
              <a:rPr lang="it-CH" sz="3250" dirty="0" err="1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imprementazione</a:t>
            </a: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per fasi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Le cinque misure da portare avanti subito</a:t>
            </a:r>
            <a:endParaRPr lang="en-US" sz="3250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E37E223-6449-D558-62D1-09F371420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422309"/>
              </p:ext>
            </p:extLst>
          </p:nvPr>
        </p:nvGraphicFramePr>
        <p:xfrm>
          <a:off x="661475" y="2352216"/>
          <a:ext cx="10515600" cy="354539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13778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71556410"/>
                    </a:ext>
                  </a:extLst>
                </a:gridCol>
              </a:tblGrid>
              <a:tr h="269760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Motivo della priorità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213101"/>
                  </a:ext>
                </a:extLst>
              </a:tr>
              <a:tr h="55648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A1. Bonus abitazione sicura 65plus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 concreta, preventiva e facilmente comprensibile: piccoli interventi domestici per evitare cadute e perdita di autonomia.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8057851"/>
                  </a:ext>
                </a:extLst>
              </a:tr>
              <a:tr h="55648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A6. Sportello unico Ticino 65plus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 abilitante: rende accessibili le altre misure e riduce il labirinto amministrativo per anziani e famiglie.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595826"/>
                  </a:ext>
                </a:extLst>
              </a:tr>
              <a:tr h="55648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C1. Arcobaleno 65plus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Intervento visibile sulla mobilità quotidiana, con costo relativamente controllabile e forte valore sociale.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366542"/>
                  </a:ext>
                </a:extLst>
              </a:tr>
              <a:tr h="55648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C3. Trasporto a chiamata nelle regioni periferiche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Completa Arcobaleno 65plus e corregge una disparità territoriale: lo sconto sul trasporto pubblico non basta dove il mezzo pubblico non è accessibile o adeguato.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3931842"/>
                  </a:ext>
                </a:extLst>
              </a:tr>
              <a:tr h="55648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E1. Voucher cultura, sport e tempo libero 65plus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Misura simbolicamente forte contro l’isolamento, da avviare preferibilmente con fase pilota e credito massimo predefinito.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8886679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9E61B895-897E-AC26-7D40-27EFB2F0C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79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A34D2-946D-63DF-4DF9-460DA315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673D8E4-BD66-4A47-C7F1-0067DE2BA147}"/>
              </a:ext>
            </a:extLst>
          </p:cNvPr>
          <p:cNvSpPr/>
          <p:nvPr/>
        </p:nvSpPr>
        <p:spPr>
          <a:xfrm>
            <a:off x="661475" y="805656"/>
            <a:ext cx="772944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Misure strutturali </a:t>
            </a:r>
            <a:endParaRPr lang="en-US" sz="325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91D5B83-70B0-B2D1-38D1-CEBEA2999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61033"/>
              </p:ext>
            </p:extLst>
          </p:nvPr>
        </p:nvGraphicFramePr>
        <p:xfrm>
          <a:off x="661475" y="2112579"/>
          <a:ext cx="10515600" cy="371768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7524565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86858985"/>
                    </a:ext>
                  </a:extLst>
                </a:gridCol>
              </a:tblGrid>
              <a:tr h="293727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Funzione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9393650"/>
                  </a:ext>
                </a:extLst>
              </a:tr>
              <a:tr h="60592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A2. Fondo cantonale per adattamenti importanti dell’abitazione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Colma la lacuna del ceto medio anziano che non accede agli aiuti più sociali ma non ha liquidità sufficiente per lavori importanti.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1433362"/>
                  </a:ext>
                </a:extLst>
              </a:tr>
              <a:tr h="60592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A3. Incentivo edilizio per abitazioni accessibili e adattabili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Agisce sul futuro del parco abitativo, premiando costruzioni e trasformazioni realmente adatte all’invecchiamento.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6163327"/>
                  </a:ext>
                </a:extLst>
              </a:tr>
              <a:tr h="60592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A4. Certificazione “Abitazione 65plus Ticino”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Definisce criteri tecnici chiari e impedisce che contributi pubblici vadano a interventi vaghi o poco utili.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47627"/>
                  </a:ext>
                </a:extLst>
              </a:tr>
              <a:tr h="60592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E2. Tariffa 65plus per enti sostenuti dal Cantone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Collega il sostegno pubblico all’accessibilità sociale, chiedendo agli enti sussidiati di garantire agevolazioni visibili agli over 65.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548474"/>
                  </a:ext>
                </a:extLst>
              </a:tr>
              <a:tr h="605929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D2. Incarichi senior mirati nel settore pubblico e para-pubblico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Valorizza competenze rare e trasferimento di conoscenze, con limiti chiari per evitare sostituzione di posti ordinari o blocco del ricambio generazionale.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9971279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B776583E-515D-0FED-10A7-30F537676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19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981A5-71F7-E722-96AE-BA38FBC4D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5E09E3D-C079-3ADB-903A-3D4CDA29305B}"/>
              </a:ext>
            </a:extLst>
          </p:cNvPr>
          <p:cNvSpPr/>
          <p:nvPr/>
        </p:nvSpPr>
        <p:spPr>
          <a:xfrm>
            <a:off x="661475" y="635388"/>
            <a:ext cx="10437449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Misure pilota di prevenzione, partecipazione e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sicurezza quotidiana</a:t>
            </a:r>
            <a:endParaRPr lang="en-US" sz="3250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879C5DE-269E-646D-BB18-87721D5B7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091042"/>
              </p:ext>
            </p:extLst>
          </p:nvPr>
        </p:nvGraphicFramePr>
        <p:xfrm>
          <a:off x="661475" y="2156723"/>
          <a:ext cx="10515600" cy="373771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4284694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14874858"/>
                    </a:ext>
                  </a:extLst>
                </a:gridCol>
              </a:tblGrid>
              <a:tr h="296514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Metodo consigliato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444121"/>
                  </a:ext>
                </a:extLst>
              </a:tr>
              <a:tr h="61167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E3. Alfabetizzazione digitale 65plus e prevenzione truffe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Fase pilota con 30–40 corsi annui, circa 500 partecipanti, tramite IFC/Corsi per adulti e rete territoriale.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68713"/>
                  </a:ext>
                </a:extLst>
              </a:tr>
              <a:tr h="61167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E4. Prevenzione cadute e movimento leggero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Programma pilota con corsi di equilibrio, ginnastica dolce, acquagym, cammino assistito e valutazioni del rischio.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7202020"/>
                  </a:ext>
                </a:extLst>
              </a:tr>
              <a:tr h="61167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E5. Tecnologie semplici di sicurezza domestica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Cofinanziamento mirato di dispositivi semplici: pulsanti d’emergenza, sensori anti-caduta, illuminazione automatica, piccoli ausili digitali.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874693"/>
                  </a:ext>
                </a:extLst>
              </a:tr>
              <a:tr h="61167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D1. Banca delle competenze 65plus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Piattaforma leggera di matching tra competenze senior ed enti pubblici, scuole, musei, archivi, Comuni e associazioni.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6032321"/>
                  </a:ext>
                </a:extLst>
              </a:tr>
              <a:tr h="61167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B3. Bonus energia 65plus selettivo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Strumento da predisporre e attivare solo in caso di aumento rilevante dei costi energetici, con priorità a economie domestiche fragili.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7033227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AA6FF20D-4C97-91D0-D378-D6A4BDEB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4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A30F-5122-360E-509A-2ADF1067A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1F97416-A73A-E9D9-5B14-B1D78CA2E11D}"/>
              </a:ext>
            </a:extLst>
          </p:cNvPr>
          <p:cNvSpPr/>
          <p:nvPr/>
        </p:nvSpPr>
        <p:spPr>
          <a:xfrm>
            <a:off x="661475" y="811962"/>
            <a:ext cx="10437449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Misure da studio approfondito e simulazione finanziaria</a:t>
            </a:r>
            <a:endParaRPr lang="en-US" sz="325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78A1F90-43B1-1045-E438-E01D6BE01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02807"/>
              </p:ext>
            </p:extLst>
          </p:nvPr>
        </p:nvGraphicFramePr>
        <p:xfrm>
          <a:off x="661475" y="2200865"/>
          <a:ext cx="10515600" cy="35279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9704463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49436579"/>
                    </a:ext>
                  </a:extLst>
                </a:gridCol>
              </a:tblGrid>
              <a:tr h="315597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Motivo dell’approfondimento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3678470"/>
                  </a:ext>
                </a:extLst>
              </a:tr>
              <a:tr h="651044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B1. Deduzione mirata sulla sostanza per beneficiari AVS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Ha un impatto fiscale significativo e possibili effetti indiretti su RIPAM e altre prestazioni sociali. Necessari microdati fiscali e simulazioni distributive.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471197"/>
                  </a:ext>
                </a:extLst>
              </a:tr>
              <a:tr h="651044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B2. Riduzione più proporzionata della sostanza oggetto di rinuncia nella RIPAM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Misura tecnicamente fondata, ma da verificare rispetto a effetti finanziari, casi pendenti e coordinamento regolamentare.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759109"/>
                  </a:ext>
                </a:extLst>
              </a:tr>
              <a:tr h="651044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A5. Garanzia cantonale per crediti di adattamento abitativo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Potenzialmente utile, ma richiede un disegno tecnico accurato per evitare effetti regressivi e definire rischio effettivo per il Cantone.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864750"/>
                  </a:ext>
                </a:extLst>
              </a:tr>
              <a:tr h="651044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C2. Riduzione dell’imposta di circolazione per beneficiari AVS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Politicamente sensibile e da modulare attentamente per reddito, regione, disponibilità di trasporto pubblico e criteri ambientali.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6915913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D496A939-9A27-7909-2F8D-963271FE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70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87E20-5E7F-D6D2-C47A-3D74226EE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FD747E3-D8C8-A545-F562-D02D4DCFF89F}"/>
              </a:ext>
            </a:extLst>
          </p:cNvPr>
          <p:cNvSpPr/>
          <p:nvPr/>
        </p:nvSpPr>
        <p:spPr>
          <a:xfrm>
            <a:off x="661475" y="635388"/>
            <a:ext cx="10437449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Stima dell’impatto finanziario complessivo del pacchetto</a:t>
            </a:r>
            <a:endParaRPr lang="en-US" sz="3250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BBC502B-6869-94C0-8CAA-7A682E7E1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77180"/>
              </p:ext>
            </p:extLst>
          </p:nvPr>
        </p:nvGraphicFramePr>
        <p:xfrm>
          <a:off x="661475" y="1537131"/>
          <a:ext cx="10515600" cy="467386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62693023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5434894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7187504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144998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Misura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Scenario prudente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Scenario base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Scenario espansivo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8066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A1 Bonus abitazione sicura 65plus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0.30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0.80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377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A2 Fondo adattamenti importanti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0.60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728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A3 Incentivo edilizio 5% SUL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0.05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951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A4 Certificazione Abitazione 65plus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0.35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694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A5 Garanzia crediti adattamento abitativo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0.05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0.40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3588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A6 Sportello unico Ticino 65plus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0.18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0.40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2916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B1 Deduzione mirata sostanza AVS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9.50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16.00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22.50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495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B2 Riduzione proporzionata rinuncia sostanza RIPAM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0.70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659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B3 Bonus energia 65plus selettivo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3.50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5.50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8.00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5765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C1 Arcobaleno 65plus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0.90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1.30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2.20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2238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C2 Riduzione imposta circolazione AVS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3.50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5.50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8.00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8341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C3 Trasporto a chiamata periferie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0.30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5185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D1 Banca competenze 65plus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0.18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0.40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8207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D2 Incarichi senior fino a 70 anni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0.05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4498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E1 Voucher cultura/sport/tempo libero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2.00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6.00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13.50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2783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E2 Tariffa 65plus enti sussidiati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0.05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0.50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261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E3 Alfabetizzazione digitale 65plus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0.13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0.18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0.30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9032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E4 Prevenzione cadute e movimento leggero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0.40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0.80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425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E5 Tecnologie semplici sicurezza domestica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0.25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>
                          <a:effectLst/>
                        </a:rPr>
                        <a:t>CHF 0.40 mio</a:t>
                      </a:r>
                      <a:endParaRPr lang="it-CH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200" dirty="0">
                          <a:effectLst/>
                        </a:rPr>
                        <a:t>CHF 0.80 mio</a:t>
                      </a:r>
                      <a:endParaRPr lang="it-CH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5143360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6C984CB0-987F-4A9D-EAED-8BB571DA1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35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786AB-3013-4664-2E7E-B5D509B09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FE00FC7-2479-88B5-43F5-8015CC06D198}"/>
              </a:ext>
            </a:extLst>
          </p:cNvPr>
          <p:cNvSpPr/>
          <p:nvPr/>
        </p:nvSpPr>
        <p:spPr>
          <a:xfrm>
            <a:off x="661475" y="307465"/>
            <a:ext cx="10437449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Stima dell’impatto finanziario complessivo del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pacchetto-2</a:t>
            </a:r>
            <a:endParaRPr lang="en-US" sz="325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30DD2043-511A-EF77-4A61-0408899AD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88698"/>
              </p:ext>
            </p:extLst>
          </p:nvPr>
        </p:nvGraphicFramePr>
        <p:xfrm>
          <a:off x="2957085" y="1530052"/>
          <a:ext cx="5400020" cy="102743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02130">
                  <a:extLst>
                    <a:ext uri="{9D8B030D-6E8A-4147-A177-3AD203B41FA5}">
                      <a16:colId xmlns:a16="http://schemas.microsoft.com/office/drawing/2014/main" val="2637026943"/>
                    </a:ext>
                  </a:extLst>
                </a:gridCol>
                <a:gridCol w="3597890">
                  <a:extLst>
                    <a:ext uri="{9D8B030D-6E8A-4147-A177-3AD203B41FA5}">
                      <a16:colId xmlns:a16="http://schemas.microsoft.com/office/drawing/2014/main" val="23544159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Scenario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Impatto annuo stimato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930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Scenario prudente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circa CHF 22.1 milioni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3317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Scenario base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circa CHF 39.3 milioni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329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Scenario espansivo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circa CHF 63.7 milioni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345170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76E64F-9B36-C931-577F-941DFD8F6FA3}"/>
              </a:ext>
            </a:extLst>
          </p:cNvPr>
          <p:cNvSpPr txBox="1"/>
          <p:nvPr/>
        </p:nvSpPr>
        <p:spPr>
          <a:xfrm>
            <a:off x="661475" y="2811567"/>
            <a:ext cx="110547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CH" sz="1600" dirty="0"/>
              <a:t>Ticino 65plus combina misure immediate, preventive e strutturali</a:t>
            </a:r>
          </a:p>
          <a:p>
            <a:pPr marL="285750" indent="-285750">
              <a:buFontTx/>
              <a:buChar char="-"/>
            </a:pPr>
            <a:r>
              <a:rPr lang="it-CH" sz="1600" dirty="0"/>
              <a:t>Le proposte con il maggiore impatto finanziario sono quelle che incidono direttamente sul reddito disponibile delle persone anziane: in particolare la </a:t>
            </a:r>
            <a:r>
              <a:rPr lang="it-CH" sz="1600" b="1" dirty="0"/>
              <a:t>deduzione mirata sulla sostanza per beneficiari AVS</a:t>
            </a:r>
            <a:r>
              <a:rPr lang="it-CH" sz="1600" dirty="0"/>
              <a:t>, stimata attorno a </a:t>
            </a:r>
            <a:r>
              <a:rPr lang="it-CH" sz="1600" b="1" dirty="0"/>
              <a:t>CHF 16 milioni annui</a:t>
            </a:r>
            <a:r>
              <a:rPr lang="it-CH" sz="1600" dirty="0"/>
              <a:t> nello scenario centrale.</a:t>
            </a:r>
          </a:p>
          <a:p>
            <a:pPr marL="285750" indent="-285750">
              <a:buFontTx/>
              <a:buChar char="-"/>
            </a:pPr>
            <a:endParaRPr lang="it-CH" sz="1600" dirty="0"/>
          </a:p>
          <a:p>
            <a:pPr>
              <a:buNone/>
            </a:pPr>
            <a:r>
              <a:rPr lang="it-CH" sz="1600" dirty="0"/>
              <a:t>Accanto a questa vi sono misure concrete per la vita quotidiana: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sz="1600" dirty="0"/>
              <a:t>riduzione dell’imposta di circolazione per chi dipende dall’auto;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sz="1600" dirty="0"/>
              <a:t>voucher cultura, sport e tempo libero;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sz="1600" dirty="0"/>
              <a:t>Arcobaleno 65plus e trasporto a chiamata;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sz="1600" dirty="0"/>
              <a:t>adattamenti dell’abitazione e prevenzione. </a:t>
            </a:r>
          </a:p>
          <a:p>
            <a:endParaRPr lang="it-CH" sz="1600" dirty="0"/>
          </a:p>
          <a:p>
            <a:pPr marL="285750" indent="-285750">
              <a:buFontTx/>
              <a:buChar char="-"/>
            </a:pPr>
            <a:r>
              <a:rPr lang="it-CH" sz="1600" dirty="0"/>
              <a:t>Il pacchetto è pensato per essere avviato per tappe: </a:t>
            </a:r>
            <a:r>
              <a:rPr lang="it-CH" sz="1600" b="1" dirty="0"/>
              <a:t>prima le misure più immediate e visibili, poi gli interventi strutturali</a:t>
            </a:r>
          </a:p>
          <a:p>
            <a:pPr marL="285750" indent="-285750">
              <a:buFontTx/>
              <a:buChar char="-"/>
            </a:pPr>
            <a:r>
              <a:rPr lang="it-CH" sz="1600" dirty="0"/>
              <a:t>Il Bonus energia 65plus resta uno strumento pronto all’uso, da attivare quando le famiglie anziane sono realmente messe sotto pressione da rincari eccezionali (costo 3.5-8 milioni).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2C9EFB-70CA-D6A6-46B2-0A8597D93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26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72556-E3C0-97B8-D32E-C0EF167F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5E8B616-9F9E-E560-152F-7CAAA317642A}"/>
              </a:ext>
            </a:extLst>
          </p:cNvPr>
          <p:cNvSpPr/>
          <p:nvPr/>
        </p:nvSpPr>
        <p:spPr>
          <a:xfrm>
            <a:off x="661475" y="635388"/>
            <a:ext cx="10437449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Conclusioni</a:t>
            </a:r>
            <a:endParaRPr lang="en-US" sz="325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418C46-86E9-2A90-CE91-2066939E73D0}"/>
              </a:ext>
            </a:extLst>
          </p:cNvPr>
          <p:cNvSpPr txBox="1"/>
          <p:nvPr/>
        </p:nvSpPr>
        <p:spPr>
          <a:xfrm>
            <a:off x="706295" y="1254935"/>
            <a:ext cx="1091604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CH" b="1" dirty="0"/>
              <a:t>Il Ticino sta invecchiando. E sta succedendo adesso. </a:t>
            </a:r>
            <a:r>
              <a:rPr lang="it-CH" dirty="0"/>
              <a:t>Un ticinese su quattro ha già più di 65 anni.</a:t>
            </a:r>
            <a:br>
              <a:rPr lang="it-CH" dirty="0"/>
            </a:br>
            <a:r>
              <a:rPr lang="it-CH" dirty="0"/>
              <a:t>Non possiamo aspettare che una difficoltà diventi una caduta, un ricovero, isolamento o perdita di autonomia.</a:t>
            </a:r>
          </a:p>
          <a:p>
            <a:pPr marL="285750" indent="-285750">
              <a:buFontTx/>
              <a:buChar char="-"/>
            </a:pPr>
            <a:endParaRPr lang="it-CH" b="1" dirty="0"/>
          </a:p>
          <a:p>
            <a:pPr marL="285750" indent="-285750">
              <a:buFontTx/>
              <a:buChar char="-"/>
            </a:pPr>
            <a:r>
              <a:rPr lang="it-CH" b="1" dirty="0"/>
              <a:t>Ticino 65plus propone una politica dell’autonomia.</a:t>
            </a:r>
          </a:p>
          <a:p>
            <a:pPr marL="285750" indent="-285750">
              <a:buFontTx/>
              <a:buChar char="-"/>
            </a:pPr>
            <a:endParaRPr lang="it-CH" dirty="0"/>
          </a:p>
          <a:p>
            <a:pPr marL="285750" indent="-285750">
              <a:buFontTx/>
              <a:buChar char="-"/>
            </a:pPr>
            <a:r>
              <a:rPr lang="it-CH" dirty="0"/>
              <a:t>19 misure, cinque pilastri, un obiettivo comune: </a:t>
            </a:r>
            <a:r>
              <a:rPr lang="it-CH" b="1" dirty="0"/>
              <a:t>aiutare le persone anziane a restare sicure, autonome e presenti nella propria comunità il più a lungo possibile.</a:t>
            </a:r>
          </a:p>
          <a:p>
            <a:r>
              <a:rPr lang="it-CH" b="1" dirty="0"/>
              <a:t>      </a:t>
            </a:r>
            <a:r>
              <a:rPr lang="it-CH" dirty="0"/>
              <a:t>Abitare. Muoversi. Partecipare. Continuare a contribuire.</a:t>
            </a:r>
          </a:p>
          <a:p>
            <a:br>
              <a:rPr lang="it-CH" dirty="0"/>
            </a:br>
            <a:r>
              <a:rPr lang="it-CH" dirty="0"/>
              <a:t>- Senza essere penalizzati da regole troppo rigide o da una casa che non risponde più ai bisogni della vita quotidiana</a:t>
            </a:r>
          </a:p>
          <a:p>
            <a:endParaRPr lang="it-CH" dirty="0"/>
          </a:p>
          <a:p>
            <a:pPr marL="285750" indent="-285750">
              <a:buFontTx/>
              <a:buChar char="-"/>
            </a:pPr>
            <a:r>
              <a:rPr lang="it-CH" dirty="0"/>
              <a:t>Il pacchetto parte dalle misure più concrete e visibili, costruisce quelle strutturali e sperimenta con prudenza quelle nuove</a:t>
            </a:r>
          </a:p>
          <a:p>
            <a:pPr marL="285750" indent="-285750">
              <a:buFontTx/>
              <a:buChar char="-"/>
            </a:pPr>
            <a:endParaRPr lang="it-CH" dirty="0"/>
          </a:p>
          <a:p>
            <a:pPr algn="ctr"/>
            <a:r>
              <a:rPr lang="it-CH" b="1" dirty="0"/>
              <a:t>Non un costo da subire. Un investimento nella dignità, nella prevenzione e nella qualità della vita.</a:t>
            </a:r>
            <a:endParaRPr lang="it-CH" dirty="0"/>
          </a:p>
          <a:p>
            <a:endParaRPr lang="it-CH" b="1" dirty="0"/>
          </a:p>
          <a:p>
            <a:pPr algn="ctr"/>
            <a:r>
              <a:rPr lang="it-CH" sz="2400" b="1" dirty="0"/>
              <a:t>Per un Ticino in cui valga davvero la pena invecchiare.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72752E-041D-98B2-0747-51B925B0B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4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B7364-B49C-DB36-AD01-ADC32103F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61D4F6F-82D7-EF99-1F27-BA31BFC8EBD8}"/>
              </a:ext>
            </a:extLst>
          </p:cNvPr>
          <p:cNvSpPr/>
          <p:nvPr/>
        </p:nvSpPr>
        <p:spPr>
          <a:xfrm>
            <a:off x="661475" y="635388"/>
            <a:ext cx="10437449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it-CH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Grazie per l’attenzione</a:t>
            </a:r>
            <a:endParaRPr lang="en-US" sz="325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708AA1-25D5-1EFF-B191-1DB281B9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C289943-0D36-6F6C-CA3B-5F1920410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199" y="209786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0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2138958"/>
            <a:ext cx="6296860" cy="20673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65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Come vogliamo invecchiare?</a:t>
            </a:r>
            <a:endParaRPr lang="en-US" sz="6500" dirty="0"/>
          </a:p>
        </p:txBody>
      </p:sp>
      <p:sp>
        <p:nvSpPr>
          <p:cNvPr id="4" name="Text 1"/>
          <p:cNvSpPr/>
          <p:nvPr/>
        </p:nvSpPr>
        <p:spPr>
          <a:xfrm>
            <a:off x="4928568" y="4454327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Una domanda che il Ticino non può più rinviare.</a:t>
            </a:r>
            <a:endParaRPr lang="en-US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DB2D9B-9154-09A8-68B5-795E7D24C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991791"/>
            <a:ext cx="5958135" cy="335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Il Ticino sta cambiando — strutturalmente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661475" y="1467445"/>
            <a:ext cx="11478330" cy="141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crescita degli over 65 non è un fenomeno congiunturale. È il risultato combinato di un saldo naturale negativo, di flussi migratori specifici e di un progressivo invecchiamento della popolazione residente.</a:t>
            </a:r>
            <a:endParaRPr lang="en-US" sz="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1687909"/>
            <a:ext cx="7064595" cy="395773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475" y="5724227"/>
            <a:ext cx="11478330" cy="141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Proiezione indicativa basata su tendenze demografiche cantonali. Fonte: elaborazione su dati UST e Ufficio cantonale di statistica.</a:t>
            </a:r>
            <a:endParaRPr lang="en-US" sz="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AF1AEC-3EB6-4ACC-A494-F352E82FDB8A}"/>
              </a:ext>
            </a:extLst>
          </p:cNvPr>
          <p:cNvSpPr txBox="1"/>
          <p:nvPr/>
        </p:nvSpPr>
        <p:spPr>
          <a:xfrm>
            <a:off x="8231177" y="2459504"/>
            <a:ext cx="379711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CH" altLang="it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Dati rilevanti: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CH" altLang="it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CH" altLang="it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358’903 residenti nel 2024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CH" altLang="it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+1’183 persone in un anno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CH" altLang="it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2’319 nascite e 3’436 decessi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CH" altLang="it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crescita sostenuta unicamente dal saldo migratorio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CH" altLang="it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86’074 persone con più di 65 anni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BA2F9C5-789B-C17D-5F7E-D246D60E0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11437054-122B-17F4-6580-D032B46594B4}"/>
              </a:ext>
            </a:extLst>
          </p:cNvPr>
          <p:cNvSpPr/>
          <p:nvPr/>
        </p:nvSpPr>
        <p:spPr>
          <a:xfrm>
            <a:off x="530793" y="740535"/>
            <a:ext cx="5470785" cy="2718296"/>
          </a:xfrm>
          <a:prstGeom prst="roundRect">
            <a:avLst>
              <a:gd name="adj" fmla="val 14602"/>
            </a:avLst>
          </a:prstGeom>
          <a:solidFill>
            <a:srgbClr val="626C3B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74A5E0CE-9946-46F8-8374-8842ED79A5AD}"/>
              </a:ext>
            </a:extLst>
          </p:cNvPr>
          <p:cNvSpPr/>
          <p:nvPr/>
        </p:nvSpPr>
        <p:spPr>
          <a:xfrm>
            <a:off x="391295" y="905833"/>
            <a:ext cx="5749781" cy="155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</a:rPr>
              <a:t>1 persona </a:t>
            </a:r>
            <a:r>
              <a:rPr lang="en-US" sz="48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</a:rPr>
              <a:t>su</a:t>
            </a:r>
            <a:r>
              <a:rPr lang="en-US" sz="48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</a:rPr>
              <a:t> 4 ha 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48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</a:rPr>
              <a:t>più</a:t>
            </a:r>
            <a:r>
              <a:rPr lang="en-US" sz="48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</a:rPr>
              <a:t> di 65 anni</a:t>
            </a:r>
            <a:endParaRPr lang="en-US" sz="48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DA964E-FA7C-61BD-1D85-E3FBEB90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24" y="601886"/>
            <a:ext cx="4894009" cy="581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">
            <a:extLst>
              <a:ext uri="{FF2B5EF4-FFF2-40B4-BE49-F238E27FC236}">
                <a16:creationId xmlns:a16="http://schemas.microsoft.com/office/drawing/2014/main" id="{E3C93B3F-569B-0761-6F8F-DF1968BC9F02}"/>
              </a:ext>
            </a:extLst>
          </p:cNvPr>
          <p:cNvSpPr/>
          <p:nvPr/>
        </p:nvSpPr>
        <p:spPr>
          <a:xfrm>
            <a:off x="542415" y="3979390"/>
            <a:ext cx="5470785" cy="2718296"/>
          </a:xfrm>
          <a:prstGeom prst="roundRect">
            <a:avLst>
              <a:gd name="adj" fmla="val 14602"/>
            </a:avLst>
          </a:prstGeom>
          <a:solidFill>
            <a:srgbClr val="626C3B"/>
          </a:solidFill>
          <a:ln/>
        </p:spPr>
        <p:txBody>
          <a:bodyPr/>
          <a:lstStyle/>
          <a:p>
            <a:endParaRPr lang="it-CH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20BD6FD9-3A1E-777D-8D9C-57A6CEFF262F}"/>
              </a:ext>
            </a:extLst>
          </p:cNvPr>
          <p:cNvSpPr/>
          <p:nvPr/>
        </p:nvSpPr>
        <p:spPr>
          <a:xfrm>
            <a:off x="402917" y="4144688"/>
            <a:ext cx="5749781" cy="155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75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24%</a:t>
            </a:r>
            <a:endParaRPr lang="en-US" sz="9750" dirty="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5E3A9190-8ABE-96B0-5FDC-AFABB833C73D}"/>
              </a:ext>
            </a:extLst>
          </p:cNvPr>
          <p:cNvSpPr/>
          <p:nvPr/>
        </p:nvSpPr>
        <p:spPr>
          <a:xfrm>
            <a:off x="1939281" y="5860478"/>
            <a:ext cx="2676954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Ticino</a:t>
            </a:r>
            <a:endParaRPr lang="en-US" sz="1600" dirty="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AFAA0591-D3E9-7E67-FB50-02EDE58FBB1A}"/>
              </a:ext>
            </a:extLst>
          </p:cNvPr>
          <p:cNvSpPr/>
          <p:nvPr/>
        </p:nvSpPr>
        <p:spPr>
          <a:xfrm>
            <a:off x="402917" y="6284242"/>
            <a:ext cx="5749781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Quota popolazione 65+ sul totale cantonale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245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496888"/>
            <a:ext cx="7774289" cy="413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Il problema: la politica interviene troppo tardi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661475" y="1121966"/>
            <a:ext cx="1086874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Il modello attuale di welfare risponde all'emergenza, non la previene. Ogni intervento avviene a cascata, dopo che la crisi si è già materializzata — con costi umani ed economici molto più elevati.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285" y="1622028"/>
            <a:ext cx="7757125" cy="42389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40179" y="3608215"/>
            <a:ext cx="1797394" cy="244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Caduta acuta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778904" y="3458361"/>
            <a:ext cx="1797393" cy="4890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Ricovero ospedaliero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5561711" y="3467191"/>
            <a:ext cx="1797394" cy="4890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Ingresso casa anziani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61475" y="5980013"/>
            <a:ext cx="1086874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Ogni fase di questo schema rappresenta un punto di non ritorno: la persona perde autonomia, il Cantone perde risorse. Interrompere questa catena è l'obiettivo del Pacchetto 65plus.</a:t>
            </a:r>
            <a:endParaRPr lang="en-US" sz="1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8FE418-30A3-3757-10EF-39AAAE2F3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700286"/>
            <a:ext cx="6296860" cy="9302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La nostra filosofia: intervenire prima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5233360" y="1831479"/>
            <a:ext cx="6296860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Il Pacchetto 65plus rovescia la logica reattiva. Investire nella prevenzione e nell'autonomia non è un costo sociale: è la strategia più efficiente per ridurre la spesa pubblica futura.</a:t>
            </a:r>
            <a:endParaRPr lang="en-US" sz="11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703" y="2434630"/>
            <a:ext cx="5472075" cy="372298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808298" y="5123676"/>
            <a:ext cx="1131063" cy="421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Prevenzione attiva</a:t>
            </a: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7149211" y="4771615"/>
            <a:ext cx="1131062" cy="421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Autonomia prolungata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8482517" y="4419553"/>
            <a:ext cx="1131062" cy="421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Qualità della vita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9808215" y="4067492"/>
            <a:ext cx="1131062" cy="421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Risparmio pubblico</a:t>
            </a:r>
            <a:endParaRPr lang="en-US" sz="13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6C47773-D19B-9D3F-7820-5529C0A17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805656"/>
            <a:ext cx="772944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La strategia: cinque pilastri integrati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475" y="1653084"/>
            <a:ext cx="10868745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Il Pacchetto 65plus è strutturato attorno a cinque ambiti di intervento complementari. Insieme, formano un ecosistema di politiche pubbliche coerente e attuabile, progettato per il Ticino del 2027–2031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61475" y="2368352"/>
            <a:ext cx="3512653" cy="1891605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6350">
            <a:solidFill>
              <a:srgbClr val="626C3B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5" name="Shape 3"/>
          <p:cNvSpPr/>
          <p:nvPr/>
        </p:nvSpPr>
        <p:spPr>
          <a:xfrm>
            <a:off x="833119" y="2540000"/>
            <a:ext cx="496081" cy="496094"/>
          </a:xfrm>
          <a:prstGeom prst="ellipse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it-CH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541" y="2676327"/>
            <a:ext cx="223237" cy="22324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33119" y="3201392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 — Abitare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33119" y="3559076"/>
            <a:ext cx="316936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Adattare l'ambiente domestico per garantire sicurezza e autonomia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339422" y="2368352"/>
            <a:ext cx="3512752" cy="1891605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6350">
            <a:solidFill>
              <a:srgbClr val="83792E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10" name="Shape 7"/>
          <p:cNvSpPr/>
          <p:nvPr/>
        </p:nvSpPr>
        <p:spPr>
          <a:xfrm>
            <a:off x="4511066" y="2540000"/>
            <a:ext cx="496081" cy="496094"/>
          </a:xfrm>
          <a:prstGeom prst="ellipse">
            <a:avLst/>
          </a:prstGeom>
          <a:solidFill>
            <a:srgbClr val="83792E"/>
          </a:solidFill>
          <a:ln/>
        </p:spPr>
        <p:txBody>
          <a:bodyPr/>
          <a:lstStyle/>
          <a:p>
            <a:endParaRPr lang="it-CH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88" y="2676327"/>
            <a:ext cx="223237" cy="22324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511066" y="3201392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B — </a:t>
            </a:r>
            <a:r>
              <a:rPr lang="en-US" sz="16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Fiscalità</a:t>
            </a: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e </a:t>
            </a:r>
            <a:r>
              <a:rPr lang="en-US" sz="16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socialità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4511066" y="3559076"/>
            <a:ext cx="316946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 err="1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Evitare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penalizzazioni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per </a:t>
            </a:r>
            <a:r>
              <a:rPr lang="en-US" sz="1300" dirty="0" err="1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una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ricchezza</a:t>
            </a: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poco </a:t>
            </a:r>
            <a:r>
              <a:rPr lang="en-US" sz="1300" dirty="0" err="1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liquida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8017468" y="2368352"/>
            <a:ext cx="3512653" cy="1891605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6350">
            <a:solidFill>
              <a:srgbClr val="E8AF3B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15" name="Shape 11"/>
          <p:cNvSpPr/>
          <p:nvPr/>
        </p:nvSpPr>
        <p:spPr>
          <a:xfrm>
            <a:off x="8189112" y="2540000"/>
            <a:ext cx="496081" cy="496094"/>
          </a:xfrm>
          <a:prstGeom prst="ellipse">
            <a:avLst/>
          </a:prstGeom>
          <a:solidFill>
            <a:srgbClr val="E8AF3B"/>
          </a:solidFill>
          <a:ln/>
        </p:spPr>
        <p:txBody>
          <a:bodyPr/>
          <a:lstStyle/>
          <a:p>
            <a:endParaRPr lang="it-CH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5535" y="2676327"/>
            <a:ext cx="223237" cy="22324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189112" y="3201392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 — Mobilità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8189112" y="3559076"/>
            <a:ext cx="316936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Garantire libertà di movimento come condizione di autonomia</a:t>
            </a:r>
            <a:endParaRPr lang="en-US" sz="1300" dirty="0"/>
          </a:p>
        </p:txBody>
      </p:sp>
      <p:sp>
        <p:nvSpPr>
          <p:cNvPr id="19" name="Shape 14"/>
          <p:cNvSpPr/>
          <p:nvPr/>
        </p:nvSpPr>
        <p:spPr>
          <a:xfrm>
            <a:off x="661475" y="4425255"/>
            <a:ext cx="5351626" cy="1626989"/>
          </a:xfrm>
          <a:prstGeom prst="roundRect">
            <a:avLst>
              <a:gd name="adj" fmla="val 15248"/>
            </a:avLst>
          </a:prstGeom>
          <a:solidFill>
            <a:srgbClr val="626C3B"/>
          </a:solidFill>
          <a:ln w="6350">
            <a:solidFill>
              <a:srgbClr val="CC914D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20" name="Shape 15"/>
          <p:cNvSpPr/>
          <p:nvPr/>
        </p:nvSpPr>
        <p:spPr>
          <a:xfrm>
            <a:off x="833119" y="4596904"/>
            <a:ext cx="496081" cy="496094"/>
          </a:xfrm>
          <a:prstGeom prst="ellipse">
            <a:avLst/>
          </a:prstGeom>
          <a:solidFill>
            <a:srgbClr val="CC914D"/>
          </a:solidFill>
          <a:ln/>
        </p:spPr>
        <p:txBody>
          <a:bodyPr/>
          <a:lstStyle/>
          <a:p>
            <a:endParaRPr lang="it-CH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541" y="4733230"/>
            <a:ext cx="223237" cy="22324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33119" y="5258296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D — </a:t>
            </a:r>
            <a:r>
              <a:rPr lang="en-US" sz="16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Lavorare</a:t>
            </a: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e </a:t>
            </a:r>
            <a:r>
              <a:rPr lang="en-US" sz="16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contribuire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833119" y="5615980"/>
            <a:ext cx="5008338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Valorizzare le competenze oltre il pensionamento formale</a:t>
            </a:r>
            <a:endParaRPr lang="en-US" sz="1300" dirty="0"/>
          </a:p>
        </p:txBody>
      </p:sp>
      <p:sp>
        <p:nvSpPr>
          <p:cNvPr id="24" name="Shape 18"/>
          <p:cNvSpPr/>
          <p:nvPr/>
        </p:nvSpPr>
        <p:spPr>
          <a:xfrm>
            <a:off x="6178395" y="4425255"/>
            <a:ext cx="5351725" cy="1626989"/>
          </a:xfrm>
          <a:prstGeom prst="roundRect">
            <a:avLst>
              <a:gd name="adj" fmla="val 15248"/>
            </a:avLst>
          </a:prstGeom>
          <a:solidFill>
            <a:srgbClr val="626C3B"/>
          </a:solidFill>
          <a:ln w="6350">
            <a:solidFill>
              <a:srgbClr val="626C3B"/>
            </a:solidFill>
            <a:prstDash val="solid"/>
          </a:ln>
        </p:spPr>
        <p:txBody>
          <a:bodyPr/>
          <a:lstStyle/>
          <a:p>
            <a:endParaRPr lang="it-CH"/>
          </a:p>
        </p:txBody>
      </p:sp>
      <p:sp>
        <p:nvSpPr>
          <p:cNvPr id="25" name="Shape 19"/>
          <p:cNvSpPr/>
          <p:nvPr/>
        </p:nvSpPr>
        <p:spPr>
          <a:xfrm>
            <a:off x="6350040" y="4596904"/>
            <a:ext cx="496081" cy="496094"/>
          </a:xfrm>
          <a:prstGeom prst="ellipse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it-CH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6462" y="4733230"/>
            <a:ext cx="223237" cy="223242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6350040" y="5258296"/>
            <a:ext cx="20673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 — Vivere e </a:t>
            </a:r>
            <a:r>
              <a:rPr lang="en-US" sz="1600" dirty="0" err="1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parteciapre</a:t>
            </a:r>
            <a:endParaRPr lang="en-US" sz="1600" dirty="0"/>
          </a:p>
        </p:txBody>
      </p:sp>
      <p:sp>
        <p:nvSpPr>
          <p:cNvPr id="28" name="Text 21"/>
          <p:cNvSpPr/>
          <p:nvPr/>
        </p:nvSpPr>
        <p:spPr>
          <a:xfrm>
            <a:off x="6350040" y="5615980"/>
            <a:ext cx="5008437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Combattere l'isolamento attraverso inclusione sociale attiva</a:t>
            </a:r>
            <a:endParaRPr lang="en-US" sz="1300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FA3BAD9-2FB1-3D83-2D98-3EF3A1620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AC74E-F99F-FDCF-5EDE-5A483572C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551ADE0-9612-18AA-DF7D-580BCD355969}"/>
              </a:ext>
            </a:extLst>
          </p:cNvPr>
          <p:cNvSpPr/>
          <p:nvPr/>
        </p:nvSpPr>
        <p:spPr>
          <a:xfrm>
            <a:off x="661475" y="805656"/>
            <a:ext cx="772944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La strategia: cinque pilastri integrati</a:t>
            </a:r>
            <a:endParaRPr lang="en-US" sz="3250" dirty="0"/>
          </a:p>
        </p:txBody>
      </p:sp>
      <p:graphicFrame>
        <p:nvGraphicFramePr>
          <p:cNvPr id="29" name="Tabella 28">
            <a:extLst>
              <a:ext uri="{FF2B5EF4-FFF2-40B4-BE49-F238E27FC236}">
                <a16:creationId xmlns:a16="http://schemas.microsoft.com/office/drawing/2014/main" id="{F369C807-5775-150B-FA36-D10684BD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12626"/>
              </p:ext>
            </p:extLst>
          </p:nvPr>
        </p:nvGraphicFramePr>
        <p:xfrm>
          <a:off x="617332" y="1488265"/>
          <a:ext cx="10515600" cy="50090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01873489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8397189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79936332"/>
                    </a:ext>
                  </a:extLst>
                </a:gridCol>
              </a:tblGrid>
              <a:tr h="613728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Pilastro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Finalità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Misure principali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95880201"/>
                  </a:ext>
                </a:extLst>
              </a:tr>
              <a:tr h="756405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A. Abitare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Restare a casa in sicurezza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Bonus abitazione sicura; fondo adattamenti importanti; incentivo edilizio; certificazione; garanzia sui crediti; sportello unico (A1–A6)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65567614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B. Fiscalità e socialità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Evitare penalizzazioni per una ricchezza poco liquida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Deduzione mirata sulla sostanza; revisione del computo della sostanza nella RIPAM; bonus energia selettivo (B1–B3)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2622434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C. Mobilità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Mantenere autonomia e relazioni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Arcobaleno 65plus; riduzione imposta di circolazione; trasporto a chiamata nelle regioni periferiche (C1–C3)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62347802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D. Lavorare e contribuire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Valorizzare le competenze senior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Banca delle competenze 65plus; incarichi senior mirati fino a 70 anni (D1–D2)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5833346"/>
                  </a:ext>
                </a:extLst>
              </a:tr>
              <a:tr h="756405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>
                          <a:effectLst/>
                        </a:rPr>
                        <a:t>E. Vivere e partecipare</a:t>
                      </a:r>
                      <a:endParaRPr lang="it-CH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Contrastare l'isolamento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it-CH" sz="1600" dirty="0">
                          <a:effectLst/>
                        </a:rPr>
                        <a:t>Voucher cultura/sport; tariffa 65plus per enti sussidiati; alfabetizzazione digitale; prevenzione cadute; sicurezza domestica (E1–E5)</a:t>
                      </a:r>
                      <a:endParaRPr lang="it-CH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5439322"/>
                  </a:ext>
                </a:extLst>
              </a:tr>
            </a:tbl>
          </a:graphicData>
        </a:graphic>
      </p:graphicFrame>
      <p:pic>
        <p:nvPicPr>
          <p:cNvPr id="30" name="Immagine 29">
            <a:extLst>
              <a:ext uri="{FF2B5EF4-FFF2-40B4-BE49-F238E27FC236}">
                <a16:creationId xmlns:a16="http://schemas.microsoft.com/office/drawing/2014/main" id="{F0577A0F-6563-79A5-0863-1B98C0EB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8" y="0"/>
            <a:ext cx="2379542" cy="5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95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32538a4-939e-4f12-952e-e33cf9e5689d}" enabled="0" method="" siteId="{832538a4-939e-4f12-952e-e33cf9e5689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3032</Words>
  <Application>Microsoft Office PowerPoint</Application>
  <PresentationFormat>Widescreen</PresentationFormat>
  <Paragraphs>362</Paragraphs>
  <Slides>28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Brygada 1918</vt:lpstr>
      <vt:lpstr>Brygada 1918 SemiBold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Mirante Amalia</dc:creator>
  <cp:lastModifiedBy>Mirante Amalia</cp:lastModifiedBy>
  <cp:revision>2</cp:revision>
  <dcterms:created xsi:type="dcterms:W3CDTF">2026-07-06T15:37:44Z</dcterms:created>
  <dcterms:modified xsi:type="dcterms:W3CDTF">2026-07-06T18:21:41Z</dcterms:modified>
</cp:coreProperties>
</file>